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B5631-07BE-4240-84EF-15E8963D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62E1B-F3A5-4137-824D-69352AEB6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8C92D-FE6A-49ED-A137-1AB6FF694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36BFF-2942-4E62-9469-F88CE6E0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D4E39-7EC3-47D4-A3E8-A2D6BF875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06F03-9419-4EF5-9968-EF98AD0D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837B1-DD67-48F1-A65C-15CF4ED7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3B5C7-7F77-407E-9EBA-A2335992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2E172-1F7C-4D3A-AFBB-AB773A17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FCE0-1642-4B2D-9DF9-C30F2638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9ED1E-8DC8-4263-B87A-F30BB19C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681" r:id="rId2"/>
    <p:sldLayoutId id="2147489682" r:id="rId3"/>
    <p:sldLayoutId id="2147489683" r:id="rId4"/>
    <p:sldLayoutId id="2147489684" r:id="rId5"/>
    <p:sldLayoutId id="2147489685" r:id="rId6"/>
    <p:sldLayoutId id="2147489686" r:id="rId7"/>
    <p:sldLayoutId id="2147489687" r:id="rId8"/>
    <p:sldLayoutId id="2147489688" r:id="rId9"/>
    <p:sldLayoutId id="2147489689" r:id="rId10"/>
    <p:sldLayoutId id="21474896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2513315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2023年IOS苹果开发工程师年度总结及下年工作展望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工作中存在的问题与不足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下年工作展望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具体工作计划与措施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工作亮点与成果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项目完成情况</a:t>
            </a:r>
            <a:endParaRPr lang="zh-CN" altLang="en-US"/>
          </a:p>
        </p:txBody>
      </p:sp>
      <p:sp>
        <p:nvSpPr>
          <p:cNvPr id="10488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完成了5个重要项目的开发工作，包括APP的优化和升级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与团队成员紧密合作，提高了项目交付效率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在项目中遇到的问题和挑战，通过不断学习和实践，成功解决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参与了多个跨部门协作项目，加强了与其他部门的沟通和合作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技术难点与解决方案</a:t>
            </a:r>
            <a:endParaRPr lang="zh-CN" altLang="en-US"/>
          </a:p>
        </p:txBody>
      </p:sp>
      <p:sp>
        <p:nvSpPr>
          <p:cNvPr id="104892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针对安全漏洞进行了修复和加固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针对第三方库的依赖问题进行了优化和整合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解决了高并发场景下的性能瓶颈问题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优化了数据结构，提高了查询效率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89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高效协作：在项目中，我们通过良好的团队协作，实现了多个重要功能的开发与上线。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跨部门合作：与其他部门紧密合作，共同推进项目进展，确保了项目的顺利完成。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团队协作能力提升：通过不断的学习和实践，我们的团队协作能力得到了显著提升，为项目的成功奠定了基础。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沟通顺畅：在日常工作中，我们保持了高效的沟通，及时解决问题，避免了不必要的误解和冲突。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参与多个项目开发，提升团队协作能力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不断学习新技术，提升创新能力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熟练掌握Swift语言，提升编程能力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深入了解iOS框架，提升系统集成能力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工作亮点与成果</a:t>
            </a:r>
            <a:endParaRPr lang="zh-CN" altLang="en-US"/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创新性技术应用</a:t>
            </a:r>
            <a:endParaRPr lang="zh-CN" altLang="en-US"/>
          </a:p>
        </p:txBody>
      </p:sp>
      <p:sp>
        <p:nvSpPr>
          <p:cNvPr id="10491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介绍了在项目中应用的新技术，如机器学习、人工智能等，以提高产品性能和用户体验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分享了如何解决技术难题，如系统性能瓶颈、数据安全问题等，通过创新的技术方案实现高效、稳定的系统运行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总结了团队在技术方面的创新成果，如发表的论文、申请的专利等，为公司的技术积累做出了贡献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展望了下一年度在技术创新方面的计划，如引入新技术、优化现有技术等，以提高产品的竞争力和市场占有率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高效的项目管理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按时交付项目，确保项目质量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优化项目流程，提高团队效率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有效沟通协调，解决项目中的问题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制定项目计划，合理分配资源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突出的业绩表现</a:t>
            </a:r>
            <a:endParaRPr lang="zh-CN" altLang="en-US"/>
          </a:p>
        </p:txBody>
      </p:sp>
      <p:sp>
        <p:nvSpPr>
          <p:cNvPr id="104926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完成了多个重要项目的开发，提高了产品的质量和用户体验。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在团队中发挥了关键作用，带领团队成员共同完成了多个项目。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创新性地提出了多个解决方案，有效解决了项目中遇到的技术难题。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提高了个人技能和专业知识，为公司的产品开发提供了有力的支持。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93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优化用户体验，提高产品易用性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定期收集用户反馈，针对性改进产品功能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推出新功能，满足用户需求，提升产品竞争力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加强与客户的沟通与交流，及时解决客户问题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工作中存在的问题与不足</a:t>
            </a:r>
            <a:endParaRPr lang="zh-CN" altLang="en-US"/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技术更新迭代速度慢</a:t>
            </a:r>
            <a:endParaRPr lang="zh-CN" altLang="en-US"/>
          </a:p>
        </p:txBody>
      </p:sp>
      <p:sp>
        <p:nvSpPr>
          <p:cNvPr id="10494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针对技术更新迭代速度慢的问题，开发人员需要不断学习新技术，提高自身技能水平，以适应市场需求和用户期望。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企业也需要加强技术更新迭代的管理和培训，提高开发人员的技能和动力，以加快技术更新迭代的速度。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当前iOS开发中存在技术更新迭代速度慢的问题，导致开发人员无法跟上市场需求和用户期望。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技术更新迭代速度慢的原因包括开发人员技能不足、缺乏学习新技术的动力等。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https://d.book118.com/536125133155010033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2023年IOS苹果开发工程师年度总结及下年工作展望</vt:lpstr>
      <vt:lpstr>目录</vt:lpstr>
      <vt:lpstr>2023年工作总结</vt:lpstr>
      <vt:lpstr>项目完成情况</vt:lpstr>
      <vt:lpstr>技术难点与解决方案</vt:lpstr>
      <vt:lpstr>团队协作与沟通</vt:lpstr>
      <vt:lpstr>个人成长与收获</vt:lpstr>
      <vt:lpstr>工作亮点与成果</vt:lpstr>
      <vt:lpstr>创新性技术应用</vt:lpstr>
      <vt:lpstr>高效的项目管理</vt:lpstr>
      <vt:lpstr>突出的业绩表现</vt:lpstr>
      <vt:lpstr>客户满意度提升</vt:lpstr>
      <vt:lpstr>工作中存在的问题与不足</vt:lpstr>
      <vt:lpstr>技术更新迭代速度慢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2024-09-02T10:44:56.643</cp:lastPrinted>
  <dcterms:created xsi:type="dcterms:W3CDTF">2024-09-02T02:44:56Z</dcterms:created>
  <dcterms:modified xsi:type="dcterms:W3CDTF">2024-09-02T02:44:58Z</dcterms:modified>
</cp:coreProperties>
</file>