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C5CCFE-5D34-4A7C-81ED-EF384AA34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243F1-0E26-49C3-8D97-2D8292C70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E091F4-4987-4DE5-B1DA-1FBEADA96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BA1F1C-6FA4-4E4D-B2FF-BBA57FAF48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CFF3E4-A882-442B-AFF2-FE96C2C6AC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02457E-F14F-409D-AB63-12BF5C6C99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717C42-E4EB-43A0-9A0F-9162AB3453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51CE9B-43E9-47FB-B0E1-BC2941A681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B0E63A-9B39-46A7-B818-768E089EC8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A2B6FA-CE09-4774-9A3E-BA921EB4FC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37A66D-73EA-4959-83B6-3137EF81A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613214504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《中国行政史绪论》ppt课件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中国行政史的起源与发展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中国行政制度的核心内容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中国行政史的重要事件与人物</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中国行政史对现代的影响</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中国行政史的未来展望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200" b="1">
                <a:solidFill>
                  <a:schemeClr val="accent1">
                    <a:alpha val="100000"/>
                  </a:schemeClr>
                </a:solidFill>
                <a:latin typeface="STSong"/>
                <a:ea typeface="STSong"/>
                <a:cs typeface="STSong"/>
              </a:rPr>
              <a:t>中国行政史的起源与发展</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337" b="1233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起源背景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历史背景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中国行政史起源于古代的行政管理实践。随着国家的形成和发展，行政管理逐渐成为维护社会秩序、推动社会发展的重要手段。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文化影响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中国传统文化对行政史的起源产生了深远影响。儒家思想强调“仁政”和“礼治”，为古代行政管理提供了哲学基础。</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古代技术条件的限制也促使行政管理不断发展。随着造纸术、印刷术等技术的发明，行政管理信息传递更加便捷。</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从夏商周到明清时期，行政管理逐渐完善，官僚制度逐渐成熟。例如，秦朝推行郡县制，加强了中央对地方的控制。</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近代阶段</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鸦片战争后，中国行政管理面临巨大挑战。西方列强的入侵促使中国进行改革，引进西方的行政管理制度。例如，清末新政和民国时期的行政改革。</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现代阶段</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新中国成立后，中国行政管理经历了多次变革。改革开放以来，行政管理更加注重市场化、法制化和国际化。例如，推行公务员制度、行政审批制度改革等。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古代阶段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200" b="1">
                <a:solidFill>
                  <a:schemeClr val="accent1">
                    <a:alpha val="100000"/>
                  </a:schemeClr>
                </a:solidFill>
                <a:latin typeface="STSong"/>
                <a:ea typeface="STSong"/>
                <a:cs typeface="STSong"/>
              </a:rPr>
              <a:t>中国行政制度的核心内容</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159" r="2015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行政体制是关于国家行政机关的设置、职权划分、组织形式等方面的制度体系，是现代国家治理体系的重要组成部分。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行政体制概述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中国行政机关的层级结构包括中央、省、市、县、乡五级，各级行政机关承担着不同的职责和权限。</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行政机关的层级结构</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中国行政机关的职能划分主要依据国家治理的需要和各级政府的实际能力，包括政治、经济、文化、社会等各个领域。</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行政机关的职能划分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中国行政机关之间的关系主要依据宪法和法律的规定，包括隶属关系、指导关系、协作关系等。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行政机关之间的关系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行政体制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625" r="9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行政法律是关于国家行政机关行使职权的法律规范的总称，是现代国家法律体系的重要组成部分。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行政法律概述</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行政法律体系</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行政法律制度</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行政法律责任</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中国的行政法律体系主要包括宪法、行政法规、地方性法规、自治条例和单行条例等。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中国的行政法律制度主要包括行政许可、行政处罚、行政强制、行政复议等。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中国的行政法律责任主要包括行政赔偿、行政处罚等。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行政法律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行政组织是行使国家行政权力的机构体系，是国家政权的重要组成部分。</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行政组织概述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中国的行政组织结构主要包括中央政府、地方政府和基层组织三个层次。</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行政组织的结构</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中国行政组织的职能主要包括政治统治和社会管理两个方面。</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行政组织的职能</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中国行政组织的运行机制主要包括决策、执行、监督等环节。</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行政组织的运行机制</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行政组织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行政决策的程序</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中国的行政决策程序主要包括信息收集、方案制定、合法性审查、集体讨论决定等环节。</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行政决策的执行与监督</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中国的行政决策执行与监督主要包括政策宣传、组织实施、监督检查等环节。</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行政决策的类型</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中国的行政决策类型主要包括立法决策、重大事项决策、日常管理决策等。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行政决策概述</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行政决策是指国家行政机关在行使职权过程中，为实现行政目标而作出决定的过程。</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行政决策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125" b="1">
                <a:solidFill>
                  <a:schemeClr val="accent1">
                    <a:alpha val="100000"/>
                  </a:schemeClr>
                </a:solidFill>
                <a:latin typeface="STSong"/>
                <a:ea typeface="STSong"/>
                <a:cs typeface="STSong"/>
              </a:rPr>
              <a:t>中国行政史的重要事件与人物</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https://d.book118.com/536132145044010042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2024-09-09T14:30:37.487</cp:lastPrinted>
  <dcterms:created xsi:type="dcterms:W3CDTF">2024-09-09T06:30:37Z</dcterms:created>
  <dcterms:modified xsi:type="dcterms:W3CDTF">2024-09-09T06:30:39Z</dcterms:modified>
</cp:coreProperties>
</file>