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7414F-99E3-4F37-96B1-82F6A8B68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8D7C4-43D9-4988-80BC-99CA3CE50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4D54B-FD52-4326-A001-100186822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5A9AA-6C70-4135-8277-557B5BEDB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2E81A9-0757-47BD-B409-341135F7F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9E5C3D-82CB-4D1F-AC93-D193C5405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9713A2-2809-4640-8E8C-84A59ED75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1D679-F7B5-486F-8B6F-C92CE23A2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53798-946A-4B42-9781-D77389323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C3B66-79DC-4BFE-858E-4040D0F21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F49CF-E485-4984-B09E-F236EE666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34134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概率论与数理统计说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假设检验与方差分析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回归分析初步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概率论与数理统计在其他领域应用举例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所有可能结果的集合，常用大写字母S表示。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样本空间的子集，即某些可能结果的集合。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只包含一个样本点的事件。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基本事件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由基本事件通过并、交、差等运算得到的事件。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复合事件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样本空间与事件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概率定义及性质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描述某一事件发生的可能性大小的数值，常用P(A)表示事件A发生的概率。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概率性质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非负性、规范性（所有可能事件的概率之和为1）、可加性（互斥事件的概率之和等于它们并的概率）。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在某一事件B发生的条件下，另一事件A发生的概率，记作P(A|B)。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如果两个事件A和B的发生互不影响，即P(AB)=P(A)P(B)，则称事件A和B是相互独立的。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事件的独立性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如果事件B1, B2, ..., Bn构成一个完备事件组，且都有正概率，则对任一事件A，有P(A) = P(A|B1)P(B1) + P(A|B2)P(B2) + ... + P(A|Bn)P(Bn)。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全概率公式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在全概率公式的条件下，可以求出某一事件Bi已发生的条件下，另一事件A发生的概率，即P(Bi|A) = P(A|Bi)P(Bi) / P(A)。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贝叶斯公式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全概率公式与贝叶斯公式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随机变量是定义在样本空间上的实值函数，它将样本空间中的每一个样本点映射到一个实数。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随机变量可分为离散型随机变量和连续型随机变量。离散型随机变量的取值是有限个或可列个，而连续型随机变量的取值则是充满一个区间。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常见离散型随机变量分布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二项分布、泊松分布、几何分布等。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离散型随机变量的分布律具有非负性和规范性，即所有取值的概率非负且和为1。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分布律定义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离散型随机变量的分布律描述了随机变量取各个值的概率。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离散型随机变量分布律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概率密度函数定义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连续型随机变量的概率密度函数是一个非负可积函数，它描述了随机变量在某个区间内取值的概率。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常见连续型随机变量分布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正态分布、均匀分布、指数分布等。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连续型随机变量的概率密度函数具有非负性和规范性，即函数值非负且在整个实数范围内的积分为1。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连续型随机变量概率密度函数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对于离散型随机变量，可通过分布律直接求解；对于连续型随机变量，则需要通过概率密度函数和积分进行求解。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随机变量函数的分布在概率论与数理统计中有广泛应用，如统计推断、假设检验等。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函数分布定义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随机变量函数的分布描述了由随机变量构成的函数的取值概率。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随机变量函数分布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数理统计基本概念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研究对象的全体个体组成的集合，通常用一个概率分布来描述。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从总体中随机抽取的一部分个体组成的集合，用于推断总体的性质。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样本容量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样本中包含的个体数目，对统计推断的准确性和可靠性有重要影响。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统计量及其性质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由样本数据计算得出的一个量，用于描述样本的特征或推断总体的性质。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随着样本容量的增加，统计量的值逐渐趋近于总体参数的真值。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无偏性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统计量的期望值等于总体参数的真值，即统计量在多次抽样下的平均值接近总体参数。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对于同一总体参数的两个无偏估计量，方差较小的估计量更有效。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用于小样本情况下总体均值的推断，其形状取决于样本容量和自由度。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χ^2分布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用于检验总体方差或拟合优度的推断。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用于比较两个总体方差的差异，常用于方差分析。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中心极限定理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当样本容量足够大时，样本均值的分布近似于正态分布，无论总体分布是什么形状。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抽样分布定理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https://d.book118.com/536134134010010042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2024-09-09T06:09:37.245</cp:lastPrinted>
  <dcterms:created xsi:type="dcterms:W3CDTF">2024-09-08T22:09:37Z</dcterms:created>
  <dcterms:modified xsi:type="dcterms:W3CDTF">2024-09-08T22:09:39Z</dcterms:modified>
</cp:coreProperties>
</file>