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D551D-CD34-4F60-940B-302E66A23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A4645-41C8-47B9-831A-0CF481BEA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9EF35-7E95-4F92-BB9E-825E31D96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46C31-7B69-4FCE-8E83-0BEE8BF35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5D74C-958D-4F71-BDBD-84825C819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9BAFC-862C-432E-81C4-4E841FEE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9A6A8-0FF3-4CD2-BF7D-B3A3455A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BB92B-3F99-4106-B80C-9CD04A3E6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33060-D679-4078-BA8A-EB29DF7FA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6289D-671B-4C77-94CD-7FD96068B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9E2C-440C-4AC2-AD15-98AAC3456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3504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2024年酚醛塑料项目消防安全培训方案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酚醛塑料生产过程中的火灾风险点识别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消防安全管理体系建设与运行维护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培训效果评估与总结反馈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2024年酚醛塑料项目是一项重要的工业生产项目，涉及酚醛塑料的生产、加工和储存等环节。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酚醛塑料生产过程中，需要使用高温高压等条件，同时存在易燃易爆等危险因素。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项目厂区包括生产车间、仓库、储罐区等区域，各区域之间存在相互关联和影响。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酚醛塑料项目简介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酚醛塑料生产过程中，一旦发生火灾事故，后果将不堪设想，因此加强消防安全管理至关重要。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防止火灾事故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消防安全不仅关系到企业的财产安全，更关系到员工的生命安全，必须高度重视。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根据相关法律法规要求，企业必须加强消防安全管理，确保生产安全。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通过培训，使员工深刻认识到消防安全的重要性，增强消防安全意识。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提高员工消防安全意识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培训员工掌握基本的消防安全技能，如灭火器使用、火灾逃生等。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掌握消防安全技能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让员工熟悉企业的应急预案，了解在紧急情况下如何迅速反应，有效应对。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熟悉应急预案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通过培训，提高员工的安全管理水平，为企业的安全生产保驾护航。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提升安全管理水平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3" b="7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火灾成因及危害认识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火灾成因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电气故障、化学品反应失控、人为纵火等。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危害认识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人员伤亡、财产损失、环境污染等。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定期检查电气线路、规范化学品存储和使用、加强火源管控等。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拔掉保险销，握住喷管对准火焰根部，按下压把进行喷射。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打开消火栓箱门，取出水带并展开，连接水枪和水带，按逆时针方向旋转消火栓手轮，即可出水灭火。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消火栓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发生火灾时，喷头感应到高温会自动喷水灭火。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自动喷水灭火系统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消防器材设施使用方法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发现火灾后，迅速使用灭火器等消防器材进行扑救，同时呼喊他人协助。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逃生自救技能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保持冷静，迅速判断逃生路线，用湿毛巾捂住口鼻，低姿前行，避免吸入有毒烟雾。若通道被烟火封锁，应退回室内，关闭门窗，用湿布条塞住缝隙，防止烟火进入，并向外发出求救信号。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初期火灾扑救与逃生自救技能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酚醛塑料生产过程中的火灾风险点识别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静电引发火灾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原料在搬运过程中可能产生静电，若静电积累到一定程度，可能引发火灾。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易燃易爆原料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酚醛塑料原料中的酚类和醛类化合物具有易燃易爆特性，储存时应远离火源和热源。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储存容器损坏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原料储存容器若发生破损、泄漏等情况，可能导致原料外泄，增加火灾风险。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原料储存与搬运环节风险点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管道泄漏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生产设备中的管道若发生泄漏，可能导致原料或产品外泄，遇火源可能引发火灾。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生产设备若长期运行或维护不当，可能出现故障，如电气短路、机械摩擦等，进而引发火灾。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操作人员在生产过程中若操作不当，如超温、超压、超速等，可能导致设备异常，引发火灾。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生产设备操作与维护环节风险点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https://d.book118.com/536135043233010050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2024-09-16T11:02:54.542</cp:lastPrinted>
  <dcterms:created xsi:type="dcterms:W3CDTF">2024-09-16T03:02:54Z</dcterms:created>
  <dcterms:modified xsi:type="dcterms:W3CDTF">2024-09-16T03:02:56Z</dcterms:modified>
</cp:coreProperties>
</file>