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B20512-78CF-4756-98F2-16DEF79F6E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7152CC-BDF8-46D9-8C98-D5928B0026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E144247-A53D-4F3B-B73B-9B8026F481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591D7F4-0EA9-4EE6-B3AD-47D903FBF3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BD33411-C7C2-429E-9B0B-87AAD53BE3F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5A60BDF-A22A-4116-B5D4-1E0F3661528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B65D00C-F09D-46FC-9CE0-2780C7EA60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39105A-2DAC-48E1-B34C-A6DBAD7C95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87ABAF-E50E-46B7-9B58-63F210A458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FCAA32-3684-4C4D-9534-BBD3CEC95C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6047DF-8C4E-40C0-A48E-C4BF5A4E55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16.jpeg" /><Relationship Id="rId6"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6135114145010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几何平均不等式与均值不等式</a:t>
            </a:r>
          </a:p>
        </p:txBody>
      </p:sp>
      <p:sp>
        <p:nvSpPr>
          <p:cNvPr id="3" name="TextBox 3"/>
          <p:cNvSpPr txBox="1"/>
          <p:nvPr/>
        </p:nvSpPr>
        <p:spPr>
          <a:xfrm>
            <a:off x="865854" y="4977559"/>
            <a:ext cx="2343302"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433038" y="5701914"/>
            <a:ext cx="3208934"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2024-02-04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几何平均不等式基本概念与性质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均值不等式基本概念与性质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几何平均不等式与均值不等式关系探讨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几何平均不等式在数学问题中应用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均值不等式在数学问题中应用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几何平均不等式基本概念与性质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几何平均定义及计算方法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几何平均定义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对于n个正数$a_1, a_2, ..., a_n$，其几何平均定义为$sqrt[n]{a_1a_2...a_n}$。</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几何平均计算方法</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将所有数相乘后开n次方根，其中n为数的个数。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几何平均与算术平均关系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对于任意n个正数，其几何平均总是小于等于算术平均，当且仅当所有数相等时取等号。</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算术平均定义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对于n个正数$a_1, a_2, ..., a_n$，其算术平均为$frac{a_1+a_2+...+a_n}{n}$。</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几何平均与算术平均关系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对于任意n个正数$a_1, a_2, ..., a_n$，有$sqrt[n]{a_1a_2...a_n} leq frac{a_1+a_2+...+a_n}{n}$，当且仅当$a_1=a_2=...=a_n$时取等号。</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几何平均不等式表述</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可以通过数学归纳法、Jensen不等式、Cauchy-Schwarz不等式等多种方法进行证明。</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几何平均不等式证明</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几何平均不等式表述及证明</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经济学</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统计学</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物理学</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机器学习</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应用场景举例</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在投资组合优化中，几何平均收益率被用作评估投资组合长期表现的重要指标。</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在计算波动或振动的平均能量时，几何平均提供了更准确的估计。</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在数据分析和处理中，几何平均数常用于处理具有极端值或偏态分布的数据集。</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在聚类算法中，几何平均距离被用作衡量数据点之间相似性的度量标准之一。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均值不等式基本概念与性质</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78" r="1877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4321" b="14321"/>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t="12227" b="12227"/>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均值定义及分类</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所有数的和除以数的个数。</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所有数的乘积开n次方根（n为数的个数）。</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所有数的倒数的算术均值的倒数。</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每个数与均值的差的平方的平均数再开方。</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算术均值</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几何均值</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调和均值</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平方均值</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各类均值之间关系探讨</a:t>
              </a:r>
            </a:p>
          </p:txBody>
        </p:sp>
      </p:grpSp>
      <p:sp>
        <p:nvSpPr>
          <p:cNvPr id="43" name="TextBox 43"/>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对于非负实数，算术均值大于等于几何均值，几何均值大于等于调和均值。</a:t>
            </a:r>
          </a:p>
        </p:txBody>
      </p:sp>
      <p:sp>
        <p:nvSpPr>
          <p:cNvPr id="44" name="TextBox 44"/>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平方均值在特定情况下与其他均值的关系可以进行讨论。</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对非负实数，算术均值大于等于几何均值，当且仅当所有数相等时取等号。</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算术-几何均值不等式（AM-GM不等式）</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数学归纳法、Jensen不等式、排序原理等。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证明方法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均值不等式表述及证明方法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310" b="6310"/>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l="16589" r="16589"/>
          <a:stretch>
            <a:fillRect/>
          </a:stretch>
        </p:blipFill>
        <p:spPr>
          <a:xfrm>
            <a:off x="3561054" y="1563009"/>
            <a:ext cx="2465519" cy="2459823"/>
          </a:xfrm>
          <a:prstGeom prst="rect">
            <a:avLst/>
          </a:prstGeom>
        </p:spPr>
      </p:pic>
      <p:pic>
        <p:nvPicPr>
          <p:cNvPr id="4" name="Picture 4"/>
          <p:cNvPicPr>
            <a:picLocks noChangeAspect="1"/>
          </p:cNvPicPr>
          <p:nvPr/>
        </p:nvPicPr>
        <p:blipFill>
          <a:blip r:embed="rId4"/>
          <a:srcRect l="16589" r="16589"/>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t="116" b="116"/>
          <a:stretch>
            <a:fillRect/>
          </a:stretch>
        </p:blipFill>
        <p:spPr>
          <a:xfrm>
            <a:off x="8917448"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1117978"/>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在数学分析中，用于放缩和估计。</a:t>
            </a:r>
            <a:endParaRPr lang="en-US" sz="1100"/>
          </a:p>
        </p:txBody>
      </p:sp>
      <p:sp>
        <p:nvSpPr>
          <p:cNvPr id="11" name="AutoShape 11"/>
          <p:cNvSpPr/>
          <p:nvPr/>
        </p:nvSpPr>
        <p:spPr>
          <a:xfrm>
            <a:off x="3586178"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在概率论和统计学中，用于描述随机变量的集中程度。</a:t>
            </a:r>
            <a:endParaRPr lang="en-US" sz="1100"/>
          </a:p>
        </p:txBody>
      </p:sp>
      <p:sp>
        <p:nvSpPr>
          <p:cNvPr id="12" name="AutoShape 12"/>
          <p:cNvSpPr/>
          <p:nvPr/>
        </p:nvSpPr>
        <p:spPr>
          <a:xfrm>
            <a:off x="6264374"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在经济学中，用于描述收入分配的平等程度。</a:t>
            </a:r>
            <a:endParaRPr lang="en-US" sz="1100"/>
          </a:p>
        </p:txBody>
      </p:sp>
      <p:sp>
        <p:nvSpPr>
          <p:cNvPr id="13" name="AutoShape 13"/>
          <p:cNvSpPr/>
          <p:nvPr/>
        </p:nvSpPr>
        <p:spPr>
          <a:xfrm>
            <a:off x="8942570"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在工程学中，用于优化设计和资源分配。</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应用场景举例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几何平均不等式与均值不等式关系探讨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联系</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几何平均不等式和均值不等式都是描述一组非负实数的平均值性质，且在一定条件下可以相互转换。</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区别</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几何平均不等式主要关注于一组数的乘积开方后的平均值，而均值不等式则关注于一组数的和除以个数得到的平均值。此外，它们的适用条件和取等条件也有所不同。</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两者联系和区别分析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当一组非负实数均相等时，几何平均不等式和均值不等式可以相互转换。此外，在某些特定条件下，如通过变量代换或利用其他不等式性质，也可以实现两者之间的转换。</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应用技巧</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在解决实际问题时，可以根据问题的特点和需求灵活选择使用几何平均不等式或均值不等式。同时，要注意挖掘题目中的隐含条件，以便更好地应用这两个不等式。</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转换条件</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转换条件和应用技巧</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875" b="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综合应用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在复杂问题中，可能需要综合运用几何平均不等式和均值不等式以及其他数学知识进行求解。</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利用几何平均不等式解决最值问题</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通过构造合适的乘积形式，利用几何平均不等式求解最值问题。</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利用均值不等式解决和与积的关系问题</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通过和与积的相互转换，利用均值不等式求解和与积的关系问题。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典型问题解决方法</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https://d.book118.com/536135114145010052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2024-09-19T03:50:57.046</cp:lastPrinted>
  <dcterms:created xsi:type="dcterms:W3CDTF">2024-09-18T19:50:57Z</dcterms:created>
  <dcterms:modified xsi:type="dcterms:W3CDTF">2024-09-18T19:50:59Z</dcterms:modified>
</cp:coreProperties>
</file>