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EEEE5-D64F-47FA-8367-DF28BDB2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0D149-9895-42B2-9F04-FC94B891A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08E278-0E58-4501-901F-A4333E8A1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50E0B-7D5C-4F4C-AFBE-1FDE4543D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69550D-6ADA-46F4-8FA3-1D14E990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F6DFB-6F30-4104-9E8D-2E0D37412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90974F-8282-48B1-96A3-6C24B35A8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E24B2-A078-44D3-BCC2-242903E1C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3F0C5-6F8D-4ECD-A060-C17CC505C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7B1519-9E32-48DF-B806-45A1F066B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010AB-8552-4D5A-81E3-37EF8C62E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13521022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锂资源行业的产业链协同与创新驱动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创新驱动在锂资源行业中的应用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锂资源行业产业链协同与创新驱动的挑战与机遇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锂资源分布及特点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锂资源主要分布在南美、澳大利亚、中国和美国等地区，其中南美地区的锂资源储量最为丰富。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锂资源具有储量大、品位高、开采成本相对较低等特点，但同时也存在地域分布不均、开发环境复杂等问题。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随着新能源汽车、储能等领域的快速发展，锂资源市场需求不断增长，预计未来几年将持续保持高位。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目前，全球锂资源市场呈现出多家企业竞争的局面，其中一些企业拥有较为丰富的资源储量和先进的开采技术，处于市场领先地位。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锂资源市场需求分析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近年来，全球锂资源行业保持了较快的增长势头，企业数量和产能规模不断扩大，技术创新和产业升级成为行业发展的重要驱动力。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未来，随着新能源汽车、储能等领域的持续发展以及环保要求的不断提高，锂资源行业将继续保持快速增长，同时行业整合和绿色发展成为重要趋势。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687" r="246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稳定的原材料供应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确保锂资源的稳定供应，避免市场波动对生产造成影响。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优质的原材料选择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选择高品质的锂矿石或盐湖卤水作为原料，保证产品质量。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环保与可持续性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在原材料开采和加工过程中，注重环境保护和可持续发展。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上游原材料供应协同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采用先进的提锂技术和生产工艺，提高生产效率和产品质量。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先进的生产工艺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合理规划产能，根据市场需求灵活调整生产布局。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产能优化与布局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加强副产品和废弃物的回收利用，提高资源利用效率。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资源综合利用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中游生产加工协同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拓展锂产品在电池、陶瓷、玻璃、润滑脂等多元化领域的应用。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多元化应用领域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针对不同客户需求，提供个性化的产品定制服务。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加强市场推广和品牌建设，提高锂产品的知名度和竞争力。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下游应用市场拓展协同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创新驱动在锂资源行业中的应用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提炼技术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通过技术创新，提高锂资源的提炼纯度和效率，降低生产成本，提升产品质量。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电池技术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研发新型电池技术，提高电池的能量密度、安全性和循环寿命，满足电动汽车、储能等领域的需求。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开发高效的锂电池回收技术，实现资源的循环利用，降低对环境的影响。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技术创新提升产品质量与效率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通过模式创新，实现锂资源产业链的垂直整合，提高资源利用效率，降低成本。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鼓励锂资源企业与下游应用企业开展跨界合作，共同研发新产品、新技术，推动产业升级。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借助共享经济模式，实现锂资源的高效利用，降低资源浪费。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共享经济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模式创新推动产业升级与变革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绿色供应链管理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构建绿色供应链管理体系，确保锂资源开采、生产、销售等环节的环保合规性。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创新激励机制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建立创新激励机制，鼓励员工积极参与技术创新、模式创新和管理创新，提升企业整体创新能力。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运用大数据、人工智能等先进技术，实现企业管理的数字化、智能化，提高管理效率。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管理创新优化企业运营与决策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https://d.book118.com/536135210224010045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2024-09-14T20:15:05.008</cp:lastPrinted>
  <dcterms:created xsi:type="dcterms:W3CDTF">2024-09-14T12:15:05Z</dcterms:created>
  <dcterms:modified xsi:type="dcterms:W3CDTF">2024-09-14T12:15:07Z</dcterms:modified>
</cp:coreProperties>
</file>