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1D8C9-B804-4CD2-8F40-07232D465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2904C-273A-4277-932C-56ACB4D16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FC47A-CF09-4962-98BA-E1FCE9AF9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90036-D775-478F-B060-DBAF060D5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524121-C26A-45A4-9DEE-54A81AB01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EB5A7-7397-4233-9812-BF8BFBED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8EC98-2C05-4FC1-A8E2-8CBC2C066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8FD0E-EBC8-4406-A536-7AF9AA3D7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A1729-5F2B-4921-9A95-EBF37A459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4755B-2B0C-4C26-BC67-E3280C84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AB02C-67B3-4198-8DF5-29A6D169A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4022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智慧园区大数据管理系统的用户界面设计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智慧园区大数据管理系统用户界面设计实践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通过大数据分析和可视化界面，帮助园区管理者实时掌握运营状态，优化资源配置，降低运营成本。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提升园区运营效率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66" r="253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增强决策支持能力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基于历史数据和实时数据的分析，为园区管理者提供科学的决策依据，提高决策效率和准确性。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通过大数据挖掘和分析，发现园区内产业发展的新趋势和新机会，推动产业创新和发展。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智慧园区大数据管理系统概述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采用大数据存储、处理和分析技术，确保系统的高效运行和数据的准确性。同时，结合云计算、物联网等技术，实现系统的可扩展性和灵活性。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技术支撑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包括数据采集层、数据处理层、数据分析层和应用层，实现数据的全周期管理。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提供实时监测、历史数据查询、预测分析、报警提示等功能，满足园区管理的多样化需求。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采用简洁明了的界面布局，将重要信息和功能置于显眼位置，方便用户快速定位和使用。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409" r="1940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824" r="198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界面布局清晰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使用直观且易于理解的图标，结合简短的文字说明，帮助用户迅速识别功能并进行操作。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图标与文字结合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运用色彩心理学原理，采用与主题相符且易于辨识的色彩搭配，提高用户视觉体验。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色彩搭配合理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直观性原则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设计风格统一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保持整体设计风格的一致性，包括色彩、字体、图标等方面，使用户在不同页面间切换时能够保持视觉上的连贯性。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操作习惯一致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遵循用户的操作习惯，使不同功能间的操作方式保持一致，降低用户学习成本，提高使用效率。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信息呈现规范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统一信息呈现方式，如数据格式、时间显示等，方便用户快速获取和理解信息。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采用符合人体工程学的交互设计，如合理的按钮大小、间距等，确保用户能够轻松准确地进行操作。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3958" r="33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交互设计友好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优化操作流程，减少不必要的操作步骤和等待时间，提高用户操作效率。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操作流程简化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5840" r="3584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建立完善的错误处理机制，当用户操作出现错误时，能够给出明确的提示和解决方案，帮助用户快速恢复操作。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错误处理机制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采用先进的加密技术对用户数据进行加密传输和存储，确保用户数据在传输过程中的安全性。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数据加密传输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建立完善的权限控制机制，对不同用户设置不同的访问和操作权限，防止未经授权的用户访问敏感数据。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权限控制严格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记录用户的操作日志和系统运行日志，以便在发生问题时能够及时追踪和定位问题原因。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日志记录完整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用户界面设计要素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0" r="182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采用与智慧园区品牌形象相符的色彩，强调科技感与现代化。使用对比色或渐变色增强视觉冲击力，同时保证色彩的和谐与统一。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遵循简洁、清晰的原则，合理安排界面元素。采用栅格化布局，确保信息呈现的有序性和层次感。考虑不同设备的屏幕尺寸，实现响应式布局。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色彩与布局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使用简洁、易识别的图标，准确传达功能或操作的含义。保持图标风格的一致性，同时注重细节处理，如光影效果、立体感等。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符号运用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合理运用符号语言，简化复杂信息的表达。符号应直观、明确，避免歧义和混淆。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图标与符号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167" r="30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使用清晰易读的字体，确保文字在不同设备和分辨率下的可读性。控制字体大小和行间距，保持舒适的阅读体验。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标签应准确描述数据或功能，方便用户快速理解。采用一致的命名规范，简化用户认知过程。对于重要信息，可使用醒目的颜色或字体进行突出。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标签设计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文字与标签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合理运用动画效果，提升界面的趣味性和互动性。动画应流畅、自然，避免过多的视觉干扰。考虑性能优化，确保动画在不同设备上的流畅运行。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过渡效果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在界面切换或元素变化时，采用平滑的过渡效果，减少视觉突兀感。过渡效果应与整体设计风格相协调，提升用户体验的连贯性和舒适感。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动画与过渡效果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用户界面设计流程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https://d.book118.com/536140221021010042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2024-09-09T09:12:10.269</cp:lastPrinted>
  <dcterms:created xsi:type="dcterms:W3CDTF">2024-09-09T01:12:10Z</dcterms:created>
  <dcterms:modified xsi:type="dcterms:W3CDTF">2024-09-09T01:12:12Z</dcterms:modified>
</cp:coreProperties>
</file>