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563A2-4550-4D93-9161-CB992A68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5AFDE-8248-4EA1-8296-4BF2BA70C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B6CBC-4720-4868-9930-476CB214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CD48E-7519-4C0F-8CFC-0EDBE025D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47CFD-21AE-499C-89F3-AEEC8D40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B767A-FC95-4AFA-9884-ED33E771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EBC9D-0B6B-42FA-A9CE-0A13C714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4162A-E08B-4CA0-AC8B-DC9BF08BA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40B0B-5C55-470D-A86A-51C0F0FF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EE94E-6DB4-41BE-B336-7B9EA22B2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73666-20DB-4BE4-A8A0-82C0244E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1041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胸腔引流护理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胸腔引流概述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94" r="237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50" r="21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胸腔引流是通过引流管将胸腔内的液体、气体或脓液排出体外的过程。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胸腔引流的主要目的是治疗胸腔积液、气胸、脓胸等疾病，缓解症状，促进疾病的康复。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当胸腔内液体过多时，可能导致呼吸困难等症状，此时需要进行胸腔引流。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当肺部组织破裂，气体进入胸腔，导致呼吸困难等症状时，需要进行胸腔引流。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当胸腔内出现化脓性感染时，需要进行胸腔引流，排出脓液，控制感染。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胸腔引流的应用场景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通过负压吸引装置产生负压，将胸腔内的液体、气体或脓液吸出。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将引流管插入胸腔，引流管的一端放置在需要引流的部位，另一端连接引流袋或负压吸引装置。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875" b="1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在胸腔引流过程中，需要定期检查引流管是否通畅，观察引流液的颜色、性质和量，及时处理异常情况。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胸腔引流的基本原理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胸腔引流护理操作流程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了解患者的病史、病情、胸片和胸腔积液检查结果，评估是否适合进行胸腔引流。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准备胸腔引流管、引流袋、消毒用品等所需材料。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准备引流材料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向患者及家属说明引流的目的、操作过程及注意事项，取得他们的理解和配合。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将引流管固定在胸壁上，防止引流管脱落。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在标记的位置进行胸腔穿刺，将引流管置入胸腔内，确保引流管通畅。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根据患者的具体情况，选择适当的麻醉方式，如局部麻醉或全身麻醉。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根据胸片或超声检查结果，确定最佳的引流位置，并在患者体表作出标记。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对引流部位进行消毒，确保无菌操作。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当胸腔积液减少或消失时，可以考虑拔出引流管。拔管前应先夹闭引流管，观察患者是否有呼吸困难等不适症状，确保安全拔管。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密切观察引流液的颜色、量、性状等，记录相关信息。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定期挤压引流管，确保引流管通畅，防止堵塞和感染。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更换引流袋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定期更换引流袋，注意无菌操作，防止交叉感染。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胸腔引流护理的注意事项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https://d.book118.com/536141041110010100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2024-09-24T11:36:07.785</cp:lastPrinted>
  <dcterms:created xsi:type="dcterms:W3CDTF">2024-09-24T03:36:07Z</dcterms:created>
  <dcterms:modified xsi:type="dcterms:W3CDTF">2024-09-24T03:36:09Z</dcterms:modified>
</cp:coreProperties>
</file>