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4806BF-EFBD-48CE-A4EB-0084A2923B3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D0923-EFA8-4312-AE79-60382FA10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A57E-647C-4BA5-9014-65D2AC53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49CA3-F20C-4410-B119-6F0382154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BEC1D-3A72-4F3F-8EAE-ACA416199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63734-9EA5-4383-9A39-7F11EE9A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CE2DA-7E5F-4C23-81C1-3F91B5FD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67ED72-6F10-4BEA-84CB-F8FB2A0C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D9223-077C-4880-AE2A-FBECB67A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F0458-AD84-4EB4-8602-2B684D43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8AB1D-5DC7-4C45-938B-4859E897E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6425D-5130-4526-AF15-68DA48BB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79D4D68-B29A-48A3-915B-8DDEA0DD7D9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42CD8D9-22F8-483A-A2BB-B45C7782C5C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2002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儿童水痘的护理查房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儿童水痘的概述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儿童水痘的病程观察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儿童水痘的护理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儿童水痘的护理之家庭护理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儿童水痘的护理之护士操作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儿童水痘的总结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儿童水痘的概述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疹子发展过程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红点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症状结束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痂消失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水痘的症状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身体各部位出现水痘疹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水痘的治疗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大部分患者水痘是自限性疾病，不需要特殊治疗。在治疗期间，建议患者饮食清淡，多饮水，保持皮肤清洁，加速痊愈。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儿童水痘的病程观察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病程观察要点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在观察儿童水痘的病程中，需要密切注意疹子的分布情况和数量。同时，监测体温的变化也至关重要，要留意是否有并发症的出现。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血清学检测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0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221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23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24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抗体水平检测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通过血清学检测水痘病毒的抗体水平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免疫状态了解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有助于了解患儿的免疫状态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上所述，儿童水痘的病程观察至关重要，及时监测并发症并进行预防措施可以有效保障患儿的健康。血清学检测可以帮助医生更全面了解患儿的情况，提高治疗效果。家长们在孩子患水痘时也要密切关注病情发展，及时就医，保证儿童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5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儿童水痘的护理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使用药物或物理方法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缓解瘙痒的不适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控制瘙痒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避免搔抓疹子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防止感染风险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保持个人卫生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家庭成员保持良好卫生习惯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预防传染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隔离患儿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避免与其他儿童接触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6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在遇到特殊情况时，及时咨询医生并按照医生建议进行处理，切勿擅自处理以免加重病情。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8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https://d.book118.com/536142002041010103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儿童水痘的护理查房</vt:lpstr>
      <vt:lpstr>目录</vt:lpstr>
      <vt:lpstr>第1章 儿童水痘的概述</vt:lpstr>
      <vt:lpstr>水痘的症状</vt:lpstr>
      <vt:lpstr>水痘的治疗</vt:lpstr>
      <vt:lpstr>第2章 儿童水痘的病程观察</vt:lpstr>
      <vt:lpstr> </vt:lpstr>
      <vt:lpstr>血清学检测</vt:lpstr>
      <vt:lpstr>总结</vt:lpstr>
      <vt:lpstr>第3章 儿童水痘的护理</vt:lpstr>
      <vt:lpstr>控制瘙痒</vt:lpstr>
      <vt:lpstr>预防传染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2024-09-28T10:35:38.111</cp:lastPrinted>
  <dcterms:created xsi:type="dcterms:W3CDTF">2024-09-28T02:35:38Z</dcterms:created>
  <dcterms:modified xsi:type="dcterms:W3CDTF">2024-09-28T02:35:40Z</dcterms:modified>
</cp:coreProperties>
</file>