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E23ABA-1DC5-4910-BD81-1678A7CAE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9894F5-78C3-4147-9629-A5217D4DA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79BF1D-B053-409F-B292-82A403866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670E04-56A8-469A-974D-D76D27186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6361A6-F44A-4302-ADE4-1DE4D8536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0D5F10-C962-4491-A6C6-886ADE63C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FD5F07-45FD-471B-8041-C4FC0C96E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55EE56-64EF-49B6-BA5C-C79B88932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6FC8B4-6333-4459-AF64-6A0F1268E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885E65-2AE0-4020-8A06-078BF7F63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E20814-FC7F-4A77-9B9C-080B023B0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61421250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喷门癌护理查房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喷门癌概述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喷门癌的治疗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喷门癌的护理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喷门癌的预防与保健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喷门癌的常见问题与解答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喷门癌概述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喷门癌是指发生于胃贲门部位的恶性肿瘤，是常见的消化系统肿瘤之一。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喷门癌早期症状不明显，容易漏诊或误诊；随着病情发展，可能出现上腹部疼痛、饱胀不适、进食梗阻等症状。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喷门癌具有一定的家族聚集性，可能与遗传基因有关。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生活习惯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慢性炎症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长期吸烟、饮酒、不良饮食习惯等会增加喷门癌的患病风险。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胃食管反流病、慢性胃炎等慢性炎症疾病可能诱发喷门癌。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喷门癌的病因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喷门癌的症状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疼痛位置多位于心窝或剑突下，可向背部放射。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进食后上腹部饱胀感，可能伴随恶心、呕吐等症状。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进行性加重的吞咽困难，可能伴随胸骨后疼痛。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由于食欲减退和进食困难，患者体重可能明显下降。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上腹部疼痛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饱胀不适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进食梗阻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体重下降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喷门癌的治疗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手术切除是治疗喷门癌的主要方法，根据病情选择全胃切除或近端胃大部切除等手术方式。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手术切除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手术时需彻底清扫淋巴结，以降低复发和转移的风险。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淋巴结清扫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术后需密切观察病情，定期进行复查，及时发现和处理并发症。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手术疗法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62" b="26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化学疗法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化疗方案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根据病情和病理类型选择合适的化疗方案，常用的药物有顺铂、氟尿嘧啶、紫杉醇等。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化疗周期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化疗周期根据病情和药物选择而定，一般需要进行多周期治疗。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化疗副作用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化疗过程中可能出现恶心、呕吐、骨髓抑制等副作用，需及时处理和调整治疗方案。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放疗主要用于辅助手术治疗或姑息治疗，对于某些特定类型的喷门癌可能更有效。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放疗适应症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放疗剂量和时间根据病情和放疗方式而定，一般需要进行多次放疗。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放疗剂量和时间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895" r="1689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放疗过程中可能出现放射性食管炎、放射性肺炎等副作用，需密切观察和及时处理。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放疗副作用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放射疗法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喷门癌的护理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https://d.book118.com/536142125030010040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2024-09-06T08:39:02.435</cp:lastPrinted>
  <dcterms:created xsi:type="dcterms:W3CDTF">2024-09-06T00:39:02Z</dcterms:created>
  <dcterms:modified xsi:type="dcterms:W3CDTF">2024-09-06T00:39:04Z</dcterms:modified>
</cp:coreProperties>
</file>