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E9B2E-F205-42DD-B9C0-67010360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0815-477A-41DD-901B-886C1674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02E3B-C27E-411B-9B55-CC31AD7E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117D1-9A30-4069-B2A6-E42EC111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4BC92-CFD4-4A6D-A2A3-D2D7ACBD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D9120-6243-4AC9-8153-390E9BB2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48F89-45AD-4019-849D-4A1A74A40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B75F7-1043-4D68-8B9D-5E50849E9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C293C-F46D-411C-808C-180FD1A9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EA9DF-1C52-455F-9140-F2F1BCC4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7DADC-6E5C-4D67-9D89-123CB7C7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304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护理人员应急预案培训化学灾害的护理与救援策略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化学灾害概述与应急预案重要性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化学灾害现场评估与报告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急性化学中毒患者护理策略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化学烧伤患者护理策略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现场救援技能培训与演练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化学灾害概述与应急预案重要性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化学灾害定义及分类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化学灾害是指由于化学物质在生产、储存、运输和使用过程中发生泄漏、火灾、爆炸等事故，导致人员伤亡和财产损失的事件。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根据化学物质的性质和事故类型，化学灾害可分为毒性物质泄漏、易燃易爆物质火灾爆炸、腐蚀性物质泄漏等。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4" b="4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减轻灾害损失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通过迅速启动应急预案，可以最大程度地减少人员伤亡和财产损失。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应急预案明确了救援流程和资源调配，有助于提高救援效率。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及时有效的应急响应可以减少社会恐慌和混乱，维护社会稳定。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应急预案在化学灾害中的作用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护理人员是化学灾害应急救援队伍的重要组成部分，负责现场伤员的紧急救治和护理工作。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包括现场伤员检伤分类、实施紧急救治措施、伤员转运与后送、参与现场消毒与防护等。同时，护理人员还需承担伤员心理支持和健康教育等工作。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化学灾害现场评估与报告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通过查看标签、询问相关人员或利用专业设备，确定现场涉及的化学物质的种类、性质及可能产生的危害。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识别化学物质的种类和性质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观察现场是否有继续泄漏、燃烧、爆炸等危险，判断风向、地形等因素对安全的影响。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了解现场可用的救援资源，如防护装备、救援工具、医疗设备等，并评估自身和团队的救援能力。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确定救援资源和能力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受伤人员评估与分类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根据伤员的意识、呼吸、循环等生命体征，迅速将伤员分为轻伤、重伤和危重伤三类。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对每类伤员进行详细的伤情评估，包括烧伤、中毒、窒息等化学伤害的程度和范围。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根据伤情的严重程度和紧急程度，确定救治的优先级，优先处理危重伤员和可能威胁生命的伤情。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初步检伤分类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详细评估伤情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确定救治优先级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向指挥中心报告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将现场情况和伤员数量、伤情等信息及时准确地报告给应急指挥中心，以便协调更多的救援资源。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与指挥中心保持持续的通讯联系，及时报告现场变化和救援进展情况，接收指挥中心的指令和指导。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做好记录与交接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详细记录现场评估、伤员救治和报告等情况，为后续救援和医疗救治提供准确的信息支持。同时，做好与后续救援队伍的交接工作，确保救援工作的连续性和高效性。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及时准确报告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急性化学中毒患者护理策略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头痛、恶心、呕吐、腹痛、腹泻、意识障碍等。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接触史、症状、体征及实验室检查。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急性化学中毒临床表现及诊断依据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立即脱离中毒环境，脱去污染衣物，用大量清水冲洗皮肤或眼睛。保持呼吸道通畅，给予吸氧，必要时行气管插管或气管切开。建立静脉通道，遵医嘱给予药物治疗。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根据中毒物质不同，选择相应的解毒剂，如亚甲蓝、纳洛酮等。同时给予利尿剂加速毒物排出，给予糖皮质激素减轻炎症反应。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急救措施和药物治疗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https://d.book118.com/536143045020010042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2024-09-09T08:19:57.210</cp:lastPrinted>
  <dcterms:created xsi:type="dcterms:W3CDTF">2024-09-09T00:19:57Z</dcterms:created>
  <dcterms:modified xsi:type="dcterms:W3CDTF">2024-09-09T00:19:59Z</dcterms:modified>
</cp:coreProperties>
</file>