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B85AB2-0353-4954-A8EC-B29EE0B2E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D98400-6FF2-4A0C-B18E-44C8960D0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8A8432-F050-45DD-ADFD-863F146AD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7C3137-E710-4A57-87CC-A89F22229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FC08C3-15B7-4404-A8B2-BB1259E157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471122-F170-4D70-8090-4BBB14FDA0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561CEB-7847-4D69-AA65-97407686C3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5B1002-1AC4-4003-AC68-C03DE5BD1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DAD2E8-DF82-4A46-9CBA-977DCD5139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202EF-A15C-4571-870C-17A125289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20029B-E211-4EF6-BD95-91768342E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144024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风险评估报告招商引资项目的创新策略</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风险评估方法及流程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招商引资项目创新策略分析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风险评估结果展示与分析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创新策略在招商引资项目中的应用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创新策略实施过程中的风险防范与应对措施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报告背景</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不断发展和市场竞争的加剧，招商引资项目在推动地区经济增长、优化产业结构、提高就业率等方面具有重要作用。然而，在项目的实施过程中，由于各种不确定因素的存在，使得项目面临一定的风险。因此，对招商引资项目进行风险评估，制定相应的创新策略，对于确保项目的顺利实施和推动地区经济发展具有重要意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报告目的</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本报告旨在对招商引资项目进行全面的风险评估，识别项目潜在的风险因素，分析风险对项目的影响程度，并提出针对性的创新策略，以降低项目风险，提高项目的成功率和经济效益。</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86" r="2348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招商引资项目是指政府或企业为吸引外部资金、技术、人才等生产要素，以促进地区经济发展而实施的一系列政策措施和具体项目。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项目分类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根据项目的性质和目标，招商引资项目可分为产业类、基础设施类、科技创新类、文化旅游类等。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项目特点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招商引资项目通常具有投资规模大、建设周期长、涉及面广、风险因素多等特点。因此，在项目的实施过程中，需要充分考虑各种风险因素，制定相应的风险管理措施。</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招商引资项目概述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风险评估方法及流程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999" r="2399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综合评估法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结合定性和定量评估方法，对项目风险进行全面、系统的分析。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定性评估法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通过专家经验、历史数据等主观判断，对项目风险进行初步识别和分析。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定量评估法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运用数学模型、统计分析等量化工具，对项目风险进行精确度量。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风险识别</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通过收集项目相关信息，识别潜在的风险因素。</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风险分析</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对识别出的风险因素进行分析，评估其发生的可能性和影响程度。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风险评价</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根据风险分析结果，对项目的整体风险水平进行评价。</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风险应对策略制定</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针对评价出的不同等级风险，制定相应的应对策略和措施。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招商引资项目创新策略分析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通过采用创新策略，可以使招商引资项目在众多竞争项目中脱颖而出，吸引更多投资者的关注。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提升项目吸引力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随着市场环境的不断变化，投资者对于项目的需求也在不断变化。通过创新策略，可以更好地满足投资者的需求，提高项目的成功率。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适应市场需求变化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创新策略可以帮助项目在前期规划和后期实施中规避一些潜在的风险，提高项目的稳定性和可持续性。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降低项目风险</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创新策略的重要性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产品创新</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通过研发新技术、新产品或优化现有产品，提高产品的附加值和竞争力，吸引投资者关注。</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管理创新</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引入先进的管理理念和方法，提高项目的管理水平和运营效率，降低项目风险。</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合作模式创新</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探索新的合作模式和机制，如PPP模式、产业链整合等，实现项目与投资者、政府、产业链上下游企业等多方共赢。</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营销创新</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采用新的营销手段和推广方式，提高项目的知名度和美誉度，增加投资者的信心。</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招商引资项目创新策略类型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创新策略实施的关键因素</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市场调研</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深入了解市场需求和投资者偏好，为制定创新策略提供有力支持。</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资源整合</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充分利用内外部资源，为实施创新策略提供必要的支持和保障。</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团队协作</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建立高效的团队协作机制，确保创新策略的顺利实施和推进。</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识别和评估潜在风险，制定相应的应对措施和预案，确保项目的稳定性和可持续性。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风险评估结果展示与分析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风险评估结果总览</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整体风险水平</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根据综合评估，该项目整体风险水平中等，主要风险点集中在市场、技术、资金等方面。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风险分布情况</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项目风险呈现多样化特征，市场风险占比最大，技术风险和资金风险次之，其他风险如政策、管理等占比较小。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https://d.book118.com/536144024021010042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2024-09-09T09:13:11.013</cp:lastPrinted>
  <dcterms:created xsi:type="dcterms:W3CDTF">2024-09-09T01:13:11Z</dcterms:created>
  <dcterms:modified xsi:type="dcterms:W3CDTF">2024-09-09T01:13:13Z</dcterms:modified>
</cp:coreProperties>
</file>