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79420-8F3B-44AD-83E6-9587EB92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04EC-2197-48B8-8387-4BE5BF78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2C361-811C-4413-A90D-5ECF455E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755A1-B917-4A44-9569-6A6D3034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0DFEC-D9D5-42E0-8555-4871076A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06AFA-3FA6-4B36-84D0-7B8AF42B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7C721-EC6A-461A-99A6-EEBF5FC3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78D9F-78D8-4603-8D39-05E0A553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AC44C-24D1-4FBA-A03F-07088595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54DF0-96E0-450D-8DC7-15E8B88E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9F3FD-C96A-4EFE-82CA-786ED0A3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4052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创新养老服务的养老模式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创新养老服务理念与模式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智能化技术在养老服务中应用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医养结合，提升健康保障水平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社会力量参与养老服务体系建设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创新养老服务实践案例分享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当前养老服务供给总量不足，服务质量参差不齐，无法满足日益增长的养老服务需求。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服务结构失衡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养老服务供给结构不合理，重物质轻精神，重医疗轻照护，难以满足老年人多样化、多层次的需求。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服务人才短缺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养老服务人才队伍建设滞后，专业人才匮乏，制约了养老服务质量的提升。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当前养老服务概况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随着人口老龄化的加速推进，老年人口数量不断增加，养老服务需求持续增长。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医养结合需求迫切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家庭结构的变化导致空巢老人数量增多，老年人的孤独感和心理问题日益突出。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老年人对医疗和照护服务的需求日益迫切，需要实现医养结合的无缝衔接。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随着家庭结构的变化和人口流动的增加，家庭养老功能逐渐弱化。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机构养老供需矛盾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机构养老床位紧张，服务质量参差不齐，难以满足个性化需求。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社区养老发展不足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社区养老服务发展缓慢，服务内容单一，覆盖面有限。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传统养老模式局限性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创新养老服务理念与模式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根据老年人的不同需求和偏好，提供定制化的服务，如健康管理、休闲娱乐、心理咨询等。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营造尊重老年人、关怀老年人的氛围，关注他们的情感需求，增强他们的归属感和幸福感。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优化服务流程，提高服务效率，为老年人提供便捷、高效的服务体验。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以人为本，关注需求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提供上门服务，包括家政服务、医疗护理、康复训练等，让老年人在家中享受专业、全面的养老服务。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居家养老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依托社区资源，建立养老服务中心，提供日间照料、健康咨询、文化娱乐等服务，满足老年人在熟悉环境中的养老需求。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建设养老院、老年公寓等机构，提供全方位的养老服务，包括生活照料、医疗保健、心理关爱等。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多元化、个性化服务模式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28" r="103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将医疗资源与养老服务相结合，为老年人提供预防保健、疾病诊治、康复护理等一体化的健康服务。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医养结合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运用互联网、物联网、大数据等现代信息技术，构建智慧养老服务平台，实现养老服务智能化、便捷化。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智慧养老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注重老年人的精神文化需求，开展丰富多彩的文化活动，如书画、音乐、舞蹈等，提升老年人的生活质量。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文化养老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结合旅游资源，开发适合老年人的旅游线路和产品，让老年人在旅游中享受养老服务的乐趣。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旅游养老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跨界融合，拓展服务领域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智能化技术在养老服务中应用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个性化服务定制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平台可根据老年人的需求和偏好，提供个性化的服务定制，如健康管理、生活照料、休闲娱乐等。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平台支持线上预约、咨询、评价等功能，同时与线下服务机构紧密合作，为老年人提供便捷的一站式服务。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通过搭建互联网+养老服务平台，实现老年人、服务机构、政府等多方信息的共享与资源整合，提高服务效率和质量。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互联网+养老服务平台建设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67" r="190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应用智能家居技术，为老年人提供智能照明、智能安防、智能家电等设备，提高居住舒适度和安全性。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通过远程照护技术，实现老年人健康状况的实时监测和预警，为家属和医护人员提供及时有效的照护支持。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远程照护系统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利用视频通话、语音聊天等技术手段，增进老年人与家人、朋友的互动交流，缓解孤独感。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互动交流与情感关怀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智能家居与远程照护技术应用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083" r="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服务优化与决策支持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基于数据分析结果，为服务机构提供优化建议，同时为政府制定相关政策提供决策支持。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通过大数据技术收集老年人的健康、生活、行为等数据，进行深入分析和挖掘。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利用人工智能技术对老年人的健康状况进行风险预测和评估，为个性化服务提供依据。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https://d.book118.com/536144052042010040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2024-09-06T12:25:53.417</cp:lastPrinted>
  <dcterms:created xsi:type="dcterms:W3CDTF">2024-09-06T04:25:53Z</dcterms:created>
  <dcterms:modified xsi:type="dcterms:W3CDTF">2024-09-06T04:25:55Z</dcterms:modified>
</cp:coreProperties>
</file>