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67E88-1912-4013-85E7-4CD7F15A0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3FE10-C5C3-4C3A-9F13-D315B79E4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FA72E-7E98-4FBA-8F35-37C243B76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1BB6D-6B3E-4C51-9FED-C4D6A684F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4B3201-28CB-4A6E-AB81-07F728423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E6F3A-251C-4AB6-8FBC-F9F6EC622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E59A5-C8A2-4F05-9276-F49FB5F2D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FFAD2-A4D0-4804-AB1A-A9AE6E0D6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BDD10-F82C-41A7-BD35-397AC1D7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C1AF6-D921-49BD-B91F-AE893EBF5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4C7B1-284F-43F7-87EE-9FFF3C335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44205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孕妇乳母的饮食与发热性疾病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孕妇乳母特殊生理需求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发热性疾病对母婴影响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合理饮食预防发热性疾病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发热性疾病期间饮食调整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孕妇乳母日常保健建议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孕妇乳母特殊生理需求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914" b="149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914" b="14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孕期哺乳期营养需求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孕妇和乳母需要更多的能量来支持胎儿的生长发育和乳汁的产生。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蛋白质需求增加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孕期和哺乳期妇女对蛋白质的需求量增加，以支持胎儿和婴儿的生长发育，同时维持母体健康。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矿物质和维生素需求增加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孕妇和乳母对钙、铁、叶酸、维生素D等营养素的需求量增加，以满足胎儿和婴儿的生长发育需求，同时预防相关疾病。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提高钙、铁摄入量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控制盐和糖摄入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饮食结构调整原则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165" r="1316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237" r="8237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孕妇和乳母应保持食物多样化，摄入各种营养素，避免偏食或挑食。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适量增加鱼、肉、蛋、奶等优质蛋白质的摄入，以满足身体对蛋白质的需求。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孕妇和乳母应增加富含钙、铁的食物摄入，如牛奶、豆制品、绿叶蔬菜等。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孕妇和乳母应控制盐和糖的摄入量，预防高血压和糖尿病等相关疾病。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钙和维生素D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DHA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关键营养素补充建议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孕妇在孕前和孕早期应补充叶酸，以降低胎儿神经管畸形的风险。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孕妇和乳母应增加富含钙和维生素D的食物摄入，同时适量晒太阳，以促进钙的吸收和利用。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孕妇和乳母应适量补充铁剂或富含铁的食物，以预防缺铁性贫血。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孕妇和乳母可适量补充DHA，以促进胎儿和婴儿的脑发育和视力发育。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发热性疾病对母婴影响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34" r="141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489" r="84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578" r="205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发热性疾病类型及危害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孕妇患流感后，高热和病毒毒性作用可能导致胎儿畸形、流产、早产等。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孕妇在妊娠早期感染风疹病毒，可引起胎儿先天性风疹综合征，导致胎儿畸形。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孕妇感染后，约10%的胎儿会出现宫内感染，导致胎儿生长迟缓、小头畸形等。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如单纯疱疹病毒、水痘-带状疱疹病毒等，也可能对胎儿造成不良影响。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巨细胞病毒感染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其他病毒性感染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发热性疾病可能通过胎盘、产道或哺乳等途径传播给胎儿或新生儿，导致不良后果。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孕妇应尽量避免接触发热性疾病患者，注意个人卫生和饮食卫生，保持室内空气流通，加强锻炼以提高免疫力。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母婴传播风险及预防措施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孕妇或乳母出现发热症状时，应及时就医，明确发热原因，接受针对性治疗。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在就医前，可采用物理降温方法，如温水擦浴、退热贴等，以缓解症状。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物理降温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孕妇或乳母在发热期间，应保持饮食清淡易消化，多补充水分和维生素。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如乳母患有传染性疾病引起的发热，应暂停哺乳，以免传染给婴儿。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暂停哺乳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孕期哺乳期发热处理建议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合理饮食预防发热性疾病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富含抗氧化剂的食物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如深色蔬菜、坚果、豆类等，抗氧化剂有助于清除体内自由基，保护细胞免受损伤。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富含维生素C的食物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如柑橘类水果、草莓、红椒等，有助于增强免疫力，预防感冒等发热性疾病。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富含锌的食物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如瘦肉、禽类、海鲜等，锌是免疫系统所需的重要微量元素，有助于增强身体抵抗力。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增强免疫力食物推荐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生食和半生食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避免食用生或半生的肉类、海鲜等，以免摄入细菌或寄生虫导致感染。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未煮熟的蛋类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避免食用未煮熟的蛋类，如溏心蛋等，以免摄入沙门氏菌等致病菌。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不洁净的水果和蔬菜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食用前需彻底清洗水果和蔬菜，以免摄入农药残留或细菌等有害物质。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避免感染性食物摄入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https://d.book118.com/536144205005010045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2024-09-13T16:43:33.204</cp:lastPrinted>
  <dcterms:created xsi:type="dcterms:W3CDTF">2024-09-13T08:43:33Z</dcterms:created>
  <dcterms:modified xsi:type="dcterms:W3CDTF">2024-09-13T08:43:35Z</dcterms:modified>
</cp:coreProperties>
</file>