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5D077-20A1-4322-9961-92CC59BBC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386FB-C5E2-41FA-9F91-A9197E9E5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5E0F7-964B-43E5-AC03-BA0D17581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9F2E4-6607-4616-95DC-D707C4353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30E00E-3A73-45E8-A376-48AE667A2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894A4-6AEC-438C-898E-47195BCEA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297C17-2313-4AC7-B09B-9FD66BBE9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E1BD8-E37F-49A0-8908-74F633005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DD987-0710-4E6C-9ACD-B81F9D823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A14DB-5340-471D-A54D-BF83D8F66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E5E60-1339-4FFC-BA5D-42B437F9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45120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《金融技术分析》ppt课件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金融技术分析概述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技术分析的基本工具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技术分析的主要理论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技术分析的实际应用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技术分析的局限性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金融技术分析概述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金融技术分析是一种通过研究金融市场价格和交易量的历史数据，来预测未来价格走势的方法。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以历史数据为依据，通过图表和指标分析，提供买卖信号和交易策略。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关注市场走势和价格变化，通过图表和指标分析来预测未来价格。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关注影响资产价值的内在因素，如公司财务、行业前景、宏观经济等。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技术分析与基本面分析的区别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价格反映一切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市场价格已经包含了所有影响价格的内在因素和外在因素，不需要进一步研究基本面信息。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金融市场存在一定的趋势，技术分析通过识别这些趋势来预测未来价格。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历史会重演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相似的市场走势会再次出现，技术分析可以通过历史数据来预测未来。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技术分析的三大假设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技术分析的基本工具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蜡烛图（K线图）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总结词：蜡烛图是技术分析中最基本和最常用的工具之一，用于表示金融市场价格变动。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蜡烛图，也称为K线图，是一种将每个交易日的开盘价、最高价、最低价和收盘价绘制在图表上的方法。它通过将每个交易日的收盘价与前一个交易日的收盘价进行比较，形成不同的蜡烛形状，如实体、上影线和下影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总结词：蜡烛图能够显示市场的趋势、反转和波动，是技术分析中不可或缺的工具。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过观察蜡烛图的形状、排列和颜色，投资者可以判断市场的趋势、预测价格的转折点以及确定买卖的信号。例如，当蜡烛图形成连续的阳线或阴线时，可能表示市场趋势的持续；而当蜡烛图出现长上影线或下影线时，可能预示着市场即将发生反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总结词：趋势线是技术分析中用于识别和跟随市场趋势的工具。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趋势线是通过连接一系列高点或低点形成的直线。上升趋势线是在上升趋势中连接一系列低点的直线，而下降趋势线是在下降趋势中连接一系列高点的直线。趋势线可以用来判断市场的方向和确定买卖的信号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总结词：当市场价格跌破趋势线时，可能预示着趋势的反转；而当市场价格触及趋势线并反弹时，可能表示趋势的持续。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详细描述：在绘制趋势线时，需要注意选择正确的高点和低点进行连接，以确保趋势线的有效性。同时，投资者还需要注意市场价格在趋势线附近的反应，以判断趋势的强弱和未来走势。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支撑与阻力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总结词：支撑与阻力是技术分析中用于预测价格波动的重要概念。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详细描述：支撑是指价格在某一水平上停止下跌并可能反弹的区域；而阻力是指价格在某一水平上停止上涨并可能下跌的区域。这些水平通常由过去的交易密集区域或历史价格峰值表示。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总结词：当市场价格跌破支撑位时，可能预示着价格的进一步下跌；而当市场价格突破阻力位时，可能表示价格的上涨趋势将继续。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支撑与阻力对于确定买卖的时机和设置止损点具有重要意义。投资者可以在支撑位附近买入，在阻力位附近卖出，以利用市场的波动获利。同时，当市场价格跌破支撑位或突破阻力位时，投资者需要密切关注市场的走势，以应对可能的反转或持续行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总结词：成交量是技术分析中用于评估市场走势的重要指标之一。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详细描述：成交量是指每个交易日的成交数量，通常以股数或合约数量表示。成交量的大小可以反映市场参与者的情绪和交易活跃度。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总结词：观察成交量的变化可以帮助投资者判断市场的趋势和反转的可能性。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例如，当价格上涨时成交量放大，可能表示市场参与者对价格上涨的信心增强；而当价格下跌时成交量放大，可能表示市场参与者对价格下跌的恐慌或抛售压力增大。因此，结合成交量的变化进行分析，可以帮助投资者更好地把握市场的走势和交易的时机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成交量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技术分析的主要理论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道氏理论是技术分析的基石，它提供了一种理解市场趋势的方法。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道氏理论认为市场趋势是由主要的“推动浪”和次要的“调整浪”组成的。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道氏理论还强调了市场趋势的确认，即当两个或更多的指数同时达到新高或新低时，市场趋势被确认。此外，它还强调了趋势的强度和持续时间，以及趋势线的重要性。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道氏理论认为市场趋势是由主要的“推动浪”和次要的“调整浪”组成的。它强调市场整体趋势的重要性，并指出市场的主要趋势通常会持续数月或数年。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道氏理论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波浪理论是一种预测市场趋势的方法，它认为市场走势是由一系列的波浪组成的。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波浪理论认为市场走势遵循一定的规律，这些规律表现为五个上升浪和三个下降浪。每个波浪都有其特定的特点和行为，这些行为可以用来预测市场的走势。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波浪理论认为市场走势遵循一定的规律，这些规律表现为五个上升浪和三个下降浪。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波浪理论还强调了波浪的规模和持续时间，以及波浪之间的关系。它还提供了一种理解市场结构和行为的方法，可以帮助投资者更好地把握市场的走势。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波浪理论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箱体理论是一种技术分析方法，它认为市场的走势是在一个箱体中进行的。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箱体理论认为市场在一段时间内会在一个特定的价格区间内波动，这个区间被称为箱体。当市场突破这个箱体时，它通常会朝着一个方向移动，直到达到另一个箱体。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箱体理论认为市场在一段时间内会在一个特定的价格区间内波动，当市场突破这个箱体时，它通常会朝着一个方向移动。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箱体理论还强调了箱体的持续时间和突破信号的重要性。它可以帮助投资者识别市场的趋势和交易机会，并制定相应的交易策略。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箱体理论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https://d.book118.com/536145120005010033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2024-09-01T10:44:41.997</cp:lastPrinted>
  <dcterms:created xsi:type="dcterms:W3CDTF">2024-09-01T02:44:42Z</dcterms:created>
  <dcterms:modified xsi:type="dcterms:W3CDTF">2024-09-01T02:44:44Z</dcterms:modified>
</cp:coreProperties>
</file>