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BB6CC-31C5-40DB-939F-37FA20EF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2210E-F09D-4E12-9ADD-94B2AEBBE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156CF-9EB8-482D-B2CD-226ED9D72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734B6-6D65-4086-89B4-929F19DB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92528-8194-490B-BA18-86375507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D330D-D4AB-44E6-80F7-72F21869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F0085-CF35-42AC-8D05-2794B4CF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95B2E-D4D7-4B37-935F-7DD12139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5DB86-E713-4F74-B690-89434C0F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ACD53-CA4A-4795-99D3-5B740741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67EEA-8428-47FF-9CCB-DAC1D8CB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5005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食品安全管理体系的管理回顾效果策略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管理回顾效果策略的制定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管理回顾的实施与效果评估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通过回顾效果策略，确保食品安全管理体系的有效性和一致性，提高食品安全水平。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针对食品安全领域的新挑战和问题，通过管理回顾不断完善和优化管理体系。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通过定期回顾和评估，发现管理体系中的不足和改进空间，推动持续改进和提高。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17" r="222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管理体系运行情况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食品安全绩效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相关方反馈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汇报食品安全管理体系的运行情况，包括政策、流程、标准和培训等各方面的实施情况。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汇报针对管理体系中发现的问题所采取的改进措施和计划，以及未来的改进方向和目标。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汇报食品安全绩效，包括食品安全事故发生率、食品合格率、顾客投诉处理情况等。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汇报相关方对食品安全管理体系的反馈和建议，包括内部员工、供应商、客户和监管机构等。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指为确保食品在生产、加工、运输、储存和销售等各环节中的安全性，预防和控制食品安全危害而建立的一套系统性的管理方法。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指可能导致食品对人类健康造成不良影响的生物、化学和物理因素。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通过确保食品的安全性，降低食源性疾病的发生率，从而保障公众的健康。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为消费者提供安全、高质量的食品，维护消费者的合法权益。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促进食品产业可持续发展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通过建立完善的食品安全管理体系，提高食品企业的竞争力，促进食品产业的可持续发展。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识别、评估和控制食品安全危害，确保食品的安全性。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建立食品安全管理组织，明确各部门的职责和权限，确保食品安全管理工作的有效实施。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明确企业的食品安全目标和承诺，为食品安全管理提供方向。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对食品生产、加工、运输、储存和销售等各环节进行监控，确保符合食品安全标准。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建立应急处理机制，对发生的食品安全事故进行及时、有效的处理，降低事故的影响。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管理回顾效果策略的制定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确保食品安全管理体系的持续有效性和一致性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通过定期回顾和评估食品安全管理体系的运行情况，确保其始终符合相关法规和标准的要求，并持续有效地保障食品安全。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识别改进机会和采取纠正措施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通过回顾和评估，发现食品安全管理体系中存在的问题和不足，及时采取纠正措施，并识别改进的机会，不断完善和提高食品安全管理水平。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促进组织内部沟通和协作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通过回顾和评估，促进组织内部各部门之间的沟通和协作，共同关注食品安全问题，形成合力，确保食品安全工作的顺利开展。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制定管理回顾效果策略的目的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确定回顾目标和范围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明确回顾的目标和范围，包括要回顾的食品安全管理体系的要素、时间段、参与人员等。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收集与食品安全管理体系运行相关的信息和数据，包括监视和测量结果、内部审核结果、顾客反馈、投诉处理等，并进行分析和整理。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评估管理体系绩效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根据收集的信息和数据，评估食品安全管理体系的绩效，包括目标完成情况、过程控制效果、产品合格率等。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识别改进机会和采取纠正…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针对评估中发现的问题和不足，识别改进的机会，并制定相应的纠正措施和改进计划。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编写管理回顾报告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将回顾结果编写成管理回顾报告，包括评估结果、改进机会、纠正措施等内容，供组织内部参考和使用。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制定管理回顾效果策略的流程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管理回顾应覆盖食品安全管理体系的所有要素和过程，确保全面评估体系的运行情况。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管理回顾应以客观事实为依据，避免主观臆断和偏见，确保评估结果的准确性和公正性。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管理回顾应及时进行，以便及时发现问题并采取纠正措施，防止问题扩大和影响食品安全。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管理回顾应鼓励组织内部各部门的参与和协作，共同关注食品安全问题，形成合力。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制定管理回顾效果策略的关键要素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https://d.book118.com/536150055120010040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2024-09-06T22:10:58.902</cp:lastPrinted>
  <dcterms:created xsi:type="dcterms:W3CDTF">2024-09-06T14:10:58Z</dcterms:created>
  <dcterms:modified xsi:type="dcterms:W3CDTF">2024-09-06T14:11:01Z</dcterms:modified>
</cp:coreProperties>
</file>