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4A738-CE56-4C3F-A5D0-1F898B006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CF9967-6CC3-4AAD-92E7-E3FEAF27B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69397E-B347-4879-A6DA-5717CEDDF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C8C605-D91F-4F89-A1C7-4B383766B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0C9A4B-795A-43E0-B567-6E577F6F1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4077D9-70C8-43A2-9694-65DD2F5F0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F735A5-A5C2-4748-9FAE-3C3FBF184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B4B8C4-14C2-462D-99A7-A73200B5E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A3093A-AAD1-4D66-A6DC-826A06101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B305D-CB74-43E6-8A79-BBD182A0B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657D6F-9BFA-4160-8458-EC38A3875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151205140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194437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 smtClean="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13S管理体系在病房细节管理中的应用</a:t>
            </a:r>
            <a:r>
              <a:rPr lang="en-US" altLang="zh-CN" sz="5175" b="1" smtClean="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PPT</a:t>
            </a:r>
            <a:endParaRPr lang="en-US" sz="5175" b="1">
              <a:solidFill>
                <a:schemeClr val="dk1">
                  <a:lumMod val="95000"/>
                  <a:lumOff val="5000"/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 err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</a:t>
            </a:r>
            <a:r>
              <a:rPr lang="en-US" sz="1500" err="1" smtClean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：</a:t>
            </a:r>
            <a:r>
              <a:rPr lang="en-US" altLang="zh-CN" sz="1500" err="1" smtClean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XXX</a:t>
            </a:r>
            <a:endParaRPr lang="en-US" sz="1500">
              <a:solidFill>
                <a:srgbClr val="FFFFFF">
                  <a:alpha val="100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0008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altLang="zh-CN" sz="1500" smtClean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XX</a:t>
            </a:r>
            <a:r>
              <a:rPr lang="en-US" sz="1500" smtClean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lang="en-US" altLang="zh-CN" sz="1500" smtClean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XX</a:t>
            </a:r>
            <a:r>
              <a:rPr lang="en-US" sz="1500" smtClean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lang="en-US" altLang="zh-CN" sz="1500" smtClean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XX</a:t>
            </a:r>
            <a:endParaRPr lang="en-US" sz="1500">
              <a:solidFill>
                <a:srgbClr val="FFFFFF">
                  <a:alpha val="100000"/>
                </a:srgb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302005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 smtClean="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13S管理体系的组成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 smtClean="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13S管理体系在病房细节管理中的应用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</a:t>
            </a:r>
            <a:r>
              <a:rPr lang="en-US" sz="2400" b="1" smtClean="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13S管理体系的挑战与解决方案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随着医疗技术的不断发展和患者对医疗服务需求的提高，病房细节管理对于提升医院整体形象和服务质量具有重要意义。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当前，许多医院在病房管理中存在一些问题，如环境卫生差、物品摆放混乱、服务态度不佳等，这些问题不仅影响了患者的就医体验，也给医院声誉带来负面影响。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9110" y="1433724"/>
            <a:ext cx="674481" cy="674481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5954" y="1531301"/>
            <a:ext cx="468663" cy="46866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50313" y="5750483"/>
            <a:ext cx="363278" cy="363278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851612" y="2027330"/>
            <a:ext cx="10894" cy="4074239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851612" y="6101568"/>
            <a:ext cx="3028272" cy="0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1104617" y="2410655"/>
            <a:ext cx="2995145" cy="372755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13S管理体系是一种精益管理方法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，包括整理</a:t>
            </a:r>
            <a:r>
              <a:rPr lang="en-US" sz="1350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（Seiri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）、整顿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（Seiton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）、清扫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（SeiSo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）、清洁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（SeiketSu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）、素养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（ShitSuke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）、安全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（Safety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）、节约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（Save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）、学习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（Study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）、服务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（Service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）、满意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（SatiSfaction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）、速度</a:t>
            </a:r>
            <a:r>
              <a:rPr lang="en-US" sz="1350" err="1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（Speed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）、坚持</a:t>
            </a:r>
            <a:r>
              <a:rPr lang="en-US" sz="1350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（Shikoku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）和未来（Future）等13个要素。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090774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87618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01977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4403275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 flipH="1">
            <a:off x="4403275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4656281" y="2410655"/>
            <a:ext cx="2995145" cy="34350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该管理体系旨在通过规范现场管理，提高工作效率和员工素质，实现企业整体优化和可持续发展。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855770" y="1433724"/>
            <a:ext cx="674481" cy="674481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52615" y="1531301"/>
            <a:ext cx="468663" cy="46866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166974" y="5750483"/>
            <a:ext cx="363278" cy="363278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8168272" y="2027330"/>
            <a:ext cx="10894" cy="4074239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8168272" y="6101568"/>
            <a:ext cx="3028272" cy="0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348613" y="2410655"/>
            <a:ext cx="2995145" cy="17956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在病房细节管理中应用</a:t>
            </a:r>
            <a:r>
              <a:rPr lang="en-US" sz="1350" smtClean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13S管理体系</a:t>
            </a: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，有助于改善医院环境，提高医疗服务质量，增强患者满意度，树立医院良好形象。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826316"/>
            <a:chOff x="454963" y="93878"/>
            <a:chExt cx="10641129" cy="826316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826316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13S管理体系的概述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8874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 smtClean="0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13S管理体系的组成</a:t>
            </a:r>
            <a:endParaRPr lang="en-US" sz="4575" b="1">
              <a:solidFill>
                <a:schemeClr val="lt2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690" r="196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38" r="325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将物品分类，明确有用和无用的区别，并分别存放。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在病房中，整理意味着将医疗设备和日常用品归类，确保紧急和常用的物品易于获取，同时清除不再需要或过期的物品。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(Seiri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84" b="31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为物品设定固定的存放位置，使每件物品都有明确的标识和位置。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在病房管理中，整顿涉及到为所有设备和物品设定固定的存放地点，并标记清楚，以便医护人员能够迅速找到所需物品，提高工作效率。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整顿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(Seiton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保持环境整洁，清除污垢和垃圾。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清扫在病房中意味着定期清洁病房和公共区域，包括清洁地面、床铺、设备和卫生间等，确保病患和医护人员的健康安全。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72" r="2537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清扫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(SeiSo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维持清扫后的整洁状态，防止污染和杂乱。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清洁是维护病房环境整洁的关键环节，包括定期检查病房设施、清洁设备、保持病患个人卫生等，以确保病患康复环境良好。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(SeiketSu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素养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(ShitSuke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遵守规章制度，养成良好的工作习惯。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在病房管理中，素养要求医护人员遵守医院规章制度，养成良好的工作习惯，包括着装规范、按时交接班、保持专业态度等。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确保病患和医护人员的安全，预防事故发生。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安全是医院管理的首要任务，包括确保病患安全、预防感染、处理医疗事故等，医护人员需要接受安全培训并遵守相关规定。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(Safety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合理利用资源，减少浪费。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节约在病房管理中意味着合理利用医疗资源，减少浪费，包括合理分配药品、控制能源消耗等，以降低医疗成本。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节约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(Save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(Study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不断学习新知识，提高专业水平。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学习是医护人员持续提高专业能力的关键，包括参加培训课程、阅读专业文献、交流经验等，以不断更新知识和技能。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180793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提供优质服务，满足病患需求。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服务是医院的核心目标之一，医护人员需要关注病患需求，提供人性化、专业化的服务，包括提供医疗咨询、心理支持等。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</a:t>
              </a:r>
              <a:r>
                <a:rPr lang="en-US" sz="3000" b="1" smtClean="0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(Service</a:t>
              </a: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)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https://d.book118.com/536151205140010054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2024-09-21T18:40:02.126</cp:lastPrinted>
  <dcterms:created xsi:type="dcterms:W3CDTF">2024-09-21T10:40:02Z</dcterms:created>
  <dcterms:modified xsi:type="dcterms:W3CDTF">2024-09-21T10:40:04Z</dcterms:modified>
</cp:coreProperties>
</file>