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A3FCA-5BE7-4599-979B-6DEACE716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9771E-F263-4486-8AD7-03D4D2A7A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313D7-77FC-4E00-AD86-20EF054AE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4E45C-2D01-43DA-A820-C736D9049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05A30-0533-4CAF-A48C-707F71B21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BF861-2345-4BC2-93DC-8C904817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5CA39-3EC4-4CBB-A0C2-CDADF087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DD62D-6D97-4F79-9095-A87AF093D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40BA4-CE50-4A86-9966-0FB2F89EB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2F014-8E81-4D9E-A3F3-946F2E82A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783BD-948E-493F-BD68-65D18A2E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52035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智慧医院门诊收费与结算管理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门诊收费系统概述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智慧医院门诊收费系统建设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门诊结算管理策略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智慧医院门诊收费与结算实践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门诊收费系统概述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系统功能与特点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退费处理功能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对于已缴费的项目，系统支持退费申请处理，确保患者权益。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划价收费功能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根据医生开具的处方或检查申请单，系统自动划价并生成费用清单，患者可选择多种支付方式完成缴费。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挂号收费功能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支持多种挂号方式，包括现场挂号、预约挂号、自助挂号等，实现挂号与收费的快速处理。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报表统计功能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提供丰富的报表统计功能，包括收费明细、收入汇总、科室核算等，为医院财务管理提供数据支持。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系统特点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界面友好、操作便捷、安全性高、稳定性强，支持多种支付方式，满足医院门诊收费的多样化需求。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退费处理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如患者需要退费，收费人员根据系统流程进行退费操作。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患者缴费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患者核对费用清单后选择支付方式完成缴费，收费人员打印发票。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划价收费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患者持处方或申请单到收费窗口划价，系统根据项目自动计算费用，并生成费用清单。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患者挂号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患者通过挂号窗口或自助机完成挂号，获取挂号凭证。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医生接诊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医生根据患者病情开具处方或检查申请单。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门诊收费流程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917" r="6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规范医疗机构的设置、登记、执业、监督管理等，保障医疗服务质量和安全。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《医疗机构管理条例》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《医疗价格管理办法》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《医院财务制度》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《电子病历基本规范》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明确医疗服务的价格管理原则、方法和程序，维护患者和医疗机构的合法权益。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规范医院的财务管理行为，提高资金使用效益和财务管理水平。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规定电子病历的书写、存储、使用和管理等要求，确保电子病历的真实、完整和可靠。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智慧医院门诊收费系统建设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采用微服务架构，实现高可用性、高扩展性和高性能，满足门诊收费系统大流量、高并发的需求。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多层次安全防护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前端负责用户交互和界面展示，后端负责业务逻辑和数据处理，提高系统可维护性和开发效率。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通过网络安全、应用安全、数据安全等多层次安全防护措施，确保系统稳定性和数据安全性。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44" b="69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应用自然语言处理、机器学习等技术，实现智能导诊、智能分诊、智能预约等功能，提高患者就医体验。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移动支付技术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支持微信、支付宝等多种支付方式，为患者提供便捷、快速的支付体验。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对患者就诊数据、医疗费用数据等进行分析和挖掘，为医院管理和决策提供有力支持。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采用SSL/TLS等加密技术，确保患者和医院数据传输过程中的安全性和保密性。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2119" r="22119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数据加密传输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建立完善的数据备份和恢复机制，确保数据的完整性和可用性。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制定严格的隐私保护政策，明确数据收集、处理和使用规范，保护患者隐私权益。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门诊结算管理策略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支持多种支付方式，包括现金、银行卡、移动支付等，方便患者支付。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根据医院规定和患者需求，设定不同的结算周期，如即时结算、日结、周结等。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结算周期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提供详细的收费票据，包括电子发票和纸质发票，确保患者费用清晰透明。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票据管理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结算方式与周期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退费流程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医院应建立明确的退费流程，包括审核、审批、退款等环节，确保退费及时准确。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退费申请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患者可在规定时间内向医院提出退费申请，医院将根据实际情况进行审核。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退费监管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加强对退费行为的监管，防止恶意退费和虚假退费等情况的发生。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退费处理机制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https://d.book118.com/536152035005010041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2024-09-07T17:00:40.534</cp:lastPrinted>
  <dcterms:created xsi:type="dcterms:W3CDTF">2024-09-07T09:00:40Z</dcterms:created>
  <dcterms:modified xsi:type="dcterms:W3CDTF">2024-09-07T09:00:42Z</dcterms:modified>
</cp:coreProperties>
</file>