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1A18F2-6BC0-409A-872D-763E61293E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EA78D1-0E2F-4798-8D6F-32554F0B00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B47058-25F6-4EA6-B624-72CA7346FD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858E94-02F4-4916-B12D-86D15E61E7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5F5DD3-6FD3-42FE-AC62-976C0F3306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961C302-8D60-4959-A338-45A2F577DB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25F3ED-80B8-4F6D-8BA3-2B0A80FC8D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7C5C84-9A11-49F8-8151-88BB5206C6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75C42E-1B02-4211-A72C-F3B4521983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4F57C8-104E-4453-8179-1DBB28FA68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47DEF4-54B9-4636-BFA3-CB899DB3ED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615315405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《肩颈专业知识》ppt课件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肩颈基础知识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肩颈问题的原因分析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肩颈问题的预防与改善</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肩颈问题的治疗方法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肩颈问题的日常护理与保健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肩颈基础知识</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肩颈由骨骼、肌肉、韧带、血管和神经等组成，具有支撑头部、颈部和上肢的功能。</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肩胛骨、锁骨和胸骨等骨骼构成肩颈的框架，肌肉和韧带则提供运动和稳定性。</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肩颈区域内的血管和神经主要负责上肢和头部的血液供应及神经控制。</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肩颈的生理结构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2147" r="2214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肩颈的功能与作用</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支撑头部和颈部，保持头部平衡和稳定。</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为上肢提供运动功能，包括屈伸、外展内收、旋转等。</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保护颈椎和胸椎，维持脊柱的稳定性和平衡。</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为大脑提供血液供应，保障大脑的正常功能。</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1525" b="1152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由于颈椎长期劳损、骨质增生等原因引起的颈椎退行性病变，表现为颈肩疼痛、上肢麻木等症状。</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颈椎病</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肩关节周围炎症，导致肩部疼痛、僵硬等症状，影响肩关节的正常活动。</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肩周炎</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肩袖（即肩部周围的肌肉群）受到外力或长期劳损引起的损伤，表现为肩部疼痛、活动受限等症状。</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肩袖损伤</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颈椎间盘退行性变，导致颈椎间盘突出压迫神经根或脊髓，引起上肢或下肢麻木、无力等症状。</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颈椎间盘突出</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肩颈常见的疾病与问题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肩颈问题的原因分析</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如办公室工作、操作电脑、驾驶等，容易导致肩颈肌肉疲劳和僵硬。</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长时间保持同一姿势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频繁进行某一特定动作，如装配线上的工人，可能导致肩颈肌肉劳损。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重复性劳动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长时间低头看手机或平板电脑</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这种不良姿势会增加颈部和肩部的负担，导致肌肉紧张和疼痛。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睡姿不正确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如使用过高的枕头或侧卧时长时间压迫一侧肩膀，可能加重肩颈负担。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不良生活习惯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过度运动或运动方式不当</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如重量训练时姿势不正确或运动过量，可能导致肩颈肌肉拉伤或关节扭伤。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运动前的热身和拉伸不充分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缺乏适当的热身和拉伸会增加运动中受伤的风险，包括肩颈损伤。</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运动损伤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5" r="325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5" r="325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5827" r="2582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颈椎病变可能压迫神经根，引起肩部疼痛和不适。</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颈椎病</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这是一种肩关节周围炎症，可能导致肩部疼痛和活动受限。其他疾病如糖尿病、甲状腺问题等也可能影响肩颈健康。</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肩周炎</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身体其他疾病的影响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肩颈问题的预防与改善</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972" r="1797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保持坐姿端正，腰部和颈部有支撑，双脚平放在地面上，眼睛与电脑屏幕保持适当距离。</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双脚平行站立，重心均匀分布，腰部和颈部保持挺直，避免长时间低头或单侧倾斜。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正确的坐姿与站姿</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站姿</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坐姿</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https://d.book118.com/536153154051010033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2024-09-01T20:34:35.997</cp:lastPrinted>
  <dcterms:created xsi:type="dcterms:W3CDTF">2024-09-01T12:34:36Z</dcterms:created>
  <dcterms:modified xsi:type="dcterms:W3CDTF">2024-09-01T12:34:38Z</dcterms:modified>
</cp:coreProperties>
</file>