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BCE2F-FB83-4C80-AD01-EE315091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75A0E-0158-40F5-922F-337366E9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EB92E-58B7-4B5F-BE43-01507F1D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B8BAE-9B3B-45D8-8669-F2FD2F493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2ACC0-4824-4D67-952E-5B4180C9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C6DA5-8E66-4BB6-82C2-998D4437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3DE89-B10C-45F4-9BCC-8368610B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B7A5-3963-4A57-9C4D-D98A6917F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62F59-21A5-4EFC-BA57-AACF715E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EEFFB-1A79-44FC-B596-0516F58CD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37EDB-6EFC-4AA4-87C8-73DB92E9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55031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新生儿及早产儿的合理喂养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喂养方式的选择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喂养量的确定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特殊情况下的喂养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新生儿及早产儿喂养常见问题解答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新生儿及早产儿的特点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新生儿及早产儿的消化系统发育尚未完全，胃容量较小，消化酶活性较低，对食物的消化吸收能力较弱。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新生儿及早产儿的免疫系统尚未完全成熟，抵抗力较弱，容易感染疾病。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新生儿及早产儿的体温调节中枢发育尚未完善，容易受到外界环境温度的影响，需要注意保暖。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新生儿及早产儿处于快速生长阶段，对营养的需求较高，需要保证充足的营养供给。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视力、听力发育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新生儿及早产儿的神经元快速发育，需要提供充足的神经递质和营养素，以促进大脑发育。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新生儿及早产儿的视力、听力逐渐发育，需要给予适宜的视觉、听觉刺激，促进其发育。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喂养方式的选择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母乳是新生儿最理想的天然食品，含有丰富的营养物质和免疫活性物质，有助于促进宝宝的生长发育和预防疾病。此外，母乳喂养还有助于建立亲子关系和促进母亲产后恢复。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母乳喂养的正确姿势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母亲应选择舒适的姿势进行母乳喂养，如坐姿、侧卧等。同时，要确保宝宝的头、颈、身体呈一直线，以便顺畅地哺乳。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母乳喂养的量和时间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新生儿通常需要每天吃8-12次奶，每次的哺乳量因个体差异而异。一般来说，宝宝会根据自己的需求自动调节奶量。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母乳喂养的注意事项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母亲应保持健康的饮食和生活方式，避免吸烟、饮酒和滥用药物。同时，母亲应定期接受体检和咨询，以便及时解决喂养过程中遇到的问题。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人工喂养的量和时间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家长应按照宝宝的年龄和体重来确定奶量和喂养时间，并根据宝宝的饱足感来调整奶量。一般来说，宝宝会在吃饱后自动停止吸吮。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人工喂养的适用情况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当母亲无法进行母乳喂养或母乳不足时，可以考虑人工喂养。此外，人工喂养还适用于那些需要特殊饮食或对乳糖不耐受的宝宝。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人工喂养的注意事项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家长应选择适合宝宝的婴儿奶粉，并按照说明书正确配制奶液。同时，要确保奶瓶、奶嘴等器具的清洁卫生，以避免感染和其它健康问题。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人工喂养的正确姿势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家长应将宝宝的头、颈、身体呈一直线，并将奶瓶倾斜至适当角度，以便宝宝顺利吸吮。同时，要留意宝宝的吞咽情况，避免呛奶。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混合喂养的优势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混合喂养可以结合母乳喂养和人工喂养的优点，既满足宝宝的营养需求，又能促进母婴之间的情感联系。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混合喂养的正确姿势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家长在给宝宝喂奶时应选择舒适的姿势，如坐姿、侧卧等。同时，要确保宝宝的头、颈、身体呈一直线，以便顺畅地哺乳或人工喂奶。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家长应先让宝宝吸吮母乳，然后再补充配方奶。同时，要留意宝宝的反应和饱足感，以便调整喂奶量和次数。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混合喂养的量和时间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家长应按照宝宝的年龄和体重来确定奶量和喂养时间，并根据宝宝的饱足感来调整奶量。一般来说，宝宝会在吃饱后自动停止吸吮。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喂养量的确定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新生儿和早产儿需要频繁地哺乳，以满足其快速生长和发展的需求。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按需哺乳是指根据宝宝的需求进行哺乳，而不是固定的时间表。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宝宝的吸吮和吞咽动作可以刺激母乳的分泌，有助于提高母乳产量。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按需哺乳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31" r="703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对于无法进行按需哺乳的情况，可以设定一个大致的时间间隔进行哺乳。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定时哺乳有助于建立规律的喂养时间和量，但需要灵活调整以适应宝宝的需求变化。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对于早产儿，定时哺乳有助于更好地控制宝宝的进食量和营养摄入。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定时哺乳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定量哺乳有助于确保宝宝获得足够的营养，同时避免过度喂养或饥饿。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对于早产儿，定量哺乳需要根据宝宝的出生体重和生长情况进行调整。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623" r="462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对于母乳不足或需要补充配方奶的情况，需要确定每次哺乳的量。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定量哺乳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https://d.book118.com/536155031011010051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2024-09-16T16:53:18.295</cp:lastPrinted>
  <dcterms:created xsi:type="dcterms:W3CDTF">2024-09-16T08:53:18Z</dcterms:created>
  <dcterms:modified xsi:type="dcterms:W3CDTF">2024-09-16T08:53:20Z</dcterms:modified>
</cp:coreProperties>
</file>