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FED87-6BB4-4EF2-9469-86937DAD9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027ED-E0C7-43E5-93DB-915515DBD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5B8F3-4278-44A7-9AFC-501CBE3B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30848-62EF-422D-A874-0DA7E484D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5E3CE-4EE8-4FEA-A5DA-48772F71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6E9BC-673A-4FBF-ABC3-09A056AC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2ED8A-E40F-498F-A542-42D0FCE7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B76BD-907C-4316-8FF6-C4B07464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B92F9-36AD-4E9C-9FED-D7464D731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D47F3-68D8-47A1-8B42-B91D0A6B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E9CF-E34A-483A-86E2-CC49F65CF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1135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质量管理的信息管理和数据安全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质量管理中的信息管理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数据安全在质量管理中的应用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信息系统在质量管理中的应用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数据分析在质量管理中的应用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质量管理与信息安全管理体系的融合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通过加强信息管理和数据安全，提高产品和服务的质量，增强企业竞争力。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提升质量管理水平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应对信息化挑战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随着信息化程度的提升，企业需要加强信息管理和数据安全以保护自身利益和客户权益。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信息管理和数据安全是企业数字化转型的重要组成部分，有助于提高企业的运营效率和创新能力。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包括信息的收集、整理、分析、传递和利用等方面。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涉及数据的保密性、完整性、可用性以及数据的备份和恢复等方面。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汇报将围绕如何通过信息管理和数据安全提升质量管理水平展开。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质量管理中的信息管理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通过收集、整理和分析质量相关数据，为管理层提供准确、及时的信息，有助于做出科学、合理的决策。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通过对信息的有效利用，可以更加合理地配置人力、物力、财力等资源，提高资源利用效率。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通过对质量信息的持续监测和分析，可以及时发现存在的问题并采取改进措施，推动质量管理体系的持续改进。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包括产品检验数据、过程控制数据、供应商质量数据等，用于评估产品质量和过程稳定性。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包括客户投诉、满意度调查等，用于了解客户需求和反馈，提升客户满意度。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包括竞争对手分析、市场趋势预测等，用于指导产品开发、市场策略制定等。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质量管理中的信息种类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建立有效的信息收集机制，包括定期收集、专项收集和突发事件收集等，确保信息的全面性和准确性。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对收集到的信息进行分类、整理、分析和挖掘，提取有价值的信息，为决策提供支持。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建立高效的信息传递渠道，包括定期报告、专题会议、内部网站等，确保信息在组织内部及时、准确地传递。同时，加强与供应商、客户等相关方的沟通与协作，实现信息的共享和协同处理。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信息收集、处理与传递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数据安全在质量管理中的应用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数据安全是指通过采取必要措施，确保数据的保密性、完整性和可用性，防止数据被未经授权的访问、泄露、破坏或篡改。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在质量管理中，数据安全至关重要。它涉及到企业核心竞争力和客户信任，一旦数据泄露或遭到破坏，可能对企业声誉、市场份额和财务状况造成严重影响。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数据安全的概念及重要性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由于技术漏洞或人为因素，敏感数据可能被非法获取，导致企业机密泄露。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未经授权的人员可能对数据进行恶意修改，破坏数据的真实性和完整性。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数据篡改风险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硬件故障、自然灾害等不可抗力因素可能导致数据损坏或丢失。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数据损坏风险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质量管理中的数据安全风险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278" r="232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采用先进的加密技术，对数据进行加密存储和传输，确保数据在传输过程中的安全性。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建立严格的访问控制机制，对敏感数据进行权限管理，防止未经授权的访问。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定期备份重要数据，并制定详细的数据恢复计划，以应对可能的数据损坏或丢失情况。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建立安全审计机制，对所有数据操作进行记录和监控，以便及时发现和处理潜在的安全问题。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信息系统在质量管理中的应用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信息系统是一个集成了硬件、软件、数据、人员和过程等组件的结构体系，用于收集、存储、处理和传输信息，以辅助组织决策、协调和控制。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信息系统在质量管理中发挥着核心作用，通过自动化数据采集、分析和报告，提高质量管理的效率和准确性，促进持续改进和顾客满意。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信息系统在质量管理中的作用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信息系统的基本概念及作用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https://d.book118.com/536201135045010033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2024-09-01T19:40:19.514</cp:lastPrinted>
  <dcterms:created xsi:type="dcterms:W3CDTF">2024-09-01T11:40:19Z</dcterms:created>
  <dcterms:modified xsi:type="dcterms:W3CDTF">2024-09-01T11:40:21Z</dcterms:modified>
</cp:coreProperties>
</file>