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C3648-2907-4DD3-80C8-CB5BECEE4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C962D-CB05-40A1-9CD6-04A0FBE4C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55268-AF7B-40AF-8FD2-AC8AF109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444E8-9044-4B7F-9422-31305847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991B3-A3B9-47AF-922A-F7DCB0822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47E2D-BAFF-4129-8325-A492AA99A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D7752-7A75-4979-BB67-3254ECC32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1289F-AB3D-4E7F-91E3-0BFB10C96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D79B2-1E4F-4FAF-9E72-37E6CA804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30769-360E-4C21-BFB8-91746DEAB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2FB69-5140-474E-90DB-982836EF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0211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养老院的灾害预防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常见灾害类型及影响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灾害预防措施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应急响应机制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人员配备与资源整合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持续改进与评估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保护老年人生命安全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养老院居住着许多年迈体弱、行动不便的老人，他们更容易在灾害中受到伤害，因此灾害预防至关重要。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减少财产损失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有效的灾害预防措施可以降低养老院在灾害中的财产损失，确保养老院的正常运营。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提高应急响应能力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通过预防措施，可以提高养老院在灾害发生时的应急响应能力，更好地保障老人的安全。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灾害预防的重要性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强化设施设备安全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养老院的设施设备应符合安全标准，并定期进行检查和维护，以确保在灾害发生时能够正常运作。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提高员工应急处理能力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养老院员工应接受灾害应急处理的培训，掌握应对各种灾害的技能，以便在灾害发生时能够迅速采取有效措施。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关注老年人的特殊需求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养老院的居住群体具有特殊性，需要特别关注老年人的安全、健康和心理需求。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养老院灾害预防的特殊需求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常见灾害类型及影响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地震可能导致养老院建筑结构损坏，影响居住安全，同时可能引发火灾、泥石流等次生灾害。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洪水可能冲毁养老院设施，造成人员伤亡和财产损失，还可能引发其他次生灾害。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台风可能对养老院造成严重破坏，包括屋顶掀翻、窗户破碎、树木倒塌等，影响居住安全。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火灾可能由电器设备故障、违规用火等引发，造成人员伤亡和财产损失。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恐怖袭击可能对养老院造成严重破坏，包括爆炸、枪击等，威胁老人和员工的安全。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交通事故可能发生在养老院附近或院内，造成人员伤亡和财产损失。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人为灾害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灾害预防措施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确保养老院建筑结构稳固，能够承受自然灾害的冲击。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建筑结构安全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进行专业的防震设计，提高建筑的抗震能力。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防震设计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配备完善的消防设施，如灭火器、烟雾报警器等，并定期进行检查和维护。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防火设施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确保排水系统畅通，防止因暴雨、洪水等造成的水患。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排水系统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紧急预案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制定针对各种可能发生的灾害的紧急预案，包括疏散、救援、通讯等环节。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组织老人和员工进行定期的灾害演练，提高应对能力。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对员工进行安全培训，使其掌握基本的急救知识和灾害应对技能。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24小时值班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确保有专人24小时值班，随时应对可能发生的紧急情况。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应急响应机制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https://d.book118.com/536202113135010034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2024-09-03T22:01:48.564</cp:lastPrinted>
  <dcterms:created xsi:type="dcterms:W3CDTF">2024-09-03T14:01:48Z</dcterms:created>
  <dcterms:modified xsi:type="dcterms:W3CDTF">2024-09-03T14:01:50Z</dcterms:modified>
</cp:coreProperties>
</file>