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20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796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E858F-B3E4-418F-BC28-F4DE8E079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7A165-5CB9-4FE8-9E74-5F13F0E92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8FE2E-D96F-41B8-B643-BE3FD8306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6D484-F3EC-4884-8F87-6758AC73F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623E63-4DA8-4150-94EC-7523F3461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4B29F1-87ED-443C-B2E8-40B3C7FBA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22AB49-46C9-48D1-9B03-6FD4386BC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179B7-3A5A-4FD1-AA56-D42900EB1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D1F26-7A9D-43F7-9F01-5004C813F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C5DAD-193E-44D9-B273-F67970C3B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E95DD-CA94-49AA-8FE7-C7F1C4EAF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192" r:id="rId2"/>
    <p:sldLayoutId id="2147493193" r:id="rId3"/>
    <p:sldLayoutId id="2147493194" r:id="rId4"/>
    <p:sldLayoutId id="2147493195" r:id="rId5"/>
    <p:sldLayoutId id="2147493196" r:id="rId6"/>
    <p:sldLayoutId id="2147493197" r:id="rId7"/>
    <p:sldLayoutId id="2147493198" r:id="rId8"/>
    <p:sldLayoutId id="2147493199" r:id="rId9"/>
    <p:sldLayoutId id="2147493200" r:id="rId10"/>
    <p:sldLayoutId id="214749320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8.xml" /><Relationship Id="rId11" Type="http://schemas.openxmlformats.org/officeDocument/2006/relationships/tags" Target="../tags/tag739.xml" /><Relationship Id="rId12" Type="http://schemas.openxmlformats.org/officeDocument/2006/relationships/tags" Target="../tags/tag740.xml" /><Relationship Id="rId13" Type="http://schemas.openxmlformats.org/officeDocument/2006/relationships/tags" Target="../tags/tag741.xml" /><Relationship Id="rId2" Type="http://schemas.openxmlformats.org/officeDocument/2006/relationships/tags" Target="../tags/tag730.xml" /><Relationship Id="rId3" Type="http://schemas.openxmlformats.org/officeDocument/2006/relationships/tags" Target="../tags/tag731.xml" /><Relationship Id="rId4" Type="http://schemas.openxmlformats.org/officeDocument/2006/relationships/tags" Target="../tags/tag732.xml" /><Relationship Id="rId5" Type="http://schemas.openxmlformats.org/officeDocument/2006/relationships/tags" Target="../tags/tag733.xml" /><Relationship Id="rId6" Type="http://schemas.openxmlformats.org/officeDocument/2006/relationships/tags" Target="../tags/tag734.xml" /><Relationship Id="rId7" Type="http://schemas.openxmlformats.org/officeDocument/2006/relationships/tags" Target="../tags/tag735.xml" /><Relationship Id="rId8" Type="http://schemas.openxmlformats.org/officeDocument/2006/relationships/tags" Target="../tags/tag736.xml" /><Relationship Id="rId9" Type="http://schemas.openxmlformats.org/officeDocument/2006/relationships/tags" Target="../tags/tag7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42.xml" /><Relationship Id="rId3" Type="http://schemas.openxmlformats.org/officeDocument/2006/relationships/tags" Target="../tags/tag743.xml" /><Relationship Id="rId4" Type="http://schemas.openxmlformats.org/officeDocument/2006/relationships/tags" Target="../tags/tag744.xml" /><Relationship Id="rId5" Type="http://schemas.openxmlformats.org/officeDocument/2006/relationships/tags" Target="../tags/tag745.xml" /><Relationship Id="rId6" Type="http://schemas.openxmlformats.org/officeDocument/2006/relationships/tags" Target="../tags/tag746.xml" /><Relationship Id="rId7" Type="http://schemas.openxmlformats.org/officeDocument/2006/relationships/tags" Target="../tags/tag747.xml" /><Relationship Id="rId8" Type="http://schemas.openxmlformats.org/officeDocument/2006/relationships/tags" Target="../tags/tag748.xml" /><Relationship Id="rId9" Type="http://schemas.openxmlformats.org/officeDocument/2006/relationships/tags" Target="../tags/tag7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8.xml" /><Relationship Id="rId11" Type="http://schemas.openxmlformats.org/officeDocument/2006/relationships/tags" Target="../tags/tag759.xml" /><Relationship Id="rId12" Type="http://schemas.openxmlformats.org/officeDocument/2006/relationships/tags" Target="../tags/tag760.xml" /><Relationship Id="rId13" Type="http://schemas.openxmlformats.org/officeDocument/2006/relationships/tags" Target="../tags/tag761.xml" /><Relationship Id="rId14" Type="http://schemas.openxmlformats.org/officeDocument/2006/relationships/tags" Target="../tags/tag762.xml" /><Relationship Id="rId15" Type="http://schemas.openxmlformats.org/officeDocument/2006/relationships/tags" Target="../tags/tag763.xml" /><Relationship Id="rId16" Type="http://schemas.openxmlformats.org/officeDocument/2006/relationships/tags" Target="../tags/tag764.xml" /><Relationship Id="rId17" Type="http://schemas.openxmlformats.org/officeDocument/2006/relationships/tags" Target="../tags/tag765.xml" /><Relationship Id="rId2" Type="http://schemas.openxmlformats.org/officeDocument/2006/relationships/tags" Target="../tags/tag750.xml" /><Relationship Id="rId3" Type="http://schemas.openxmlformats.org/officeDocument/2006/relationships/tags" Target="../tags/tag751.xml" /><Relationship Id="rId4" Type="http://schemas.openxmlformats.org/officeDocument/2006/relationships/tags" Target="../tags/tag752.xml" /><Relationship Id="rId5" Type="http://schemas.openxmlformats.org/officeDocument/2006/relationships/tags" Target="../tags/tag753.xml" /><Relationship Id="rId6" Type="http://schemas.openxmlformats.org/officeDocument/2006/relationships/tags" Target="../tags/tag754.xml" /><Relationship Id="rId7" Type="http://schemas.openxmlformats.org/officeDocument/2006/relationships/tags" Target="../tags/tag755.xml" /><Relationship Id="rId8" Type="http://schemas.openxmlformats.org/officeDocument/2006/relationships/tags" Target="../tags/tag756.xml" /><Relationship Id="rId9" Type="http://schemas.openxmlformats.org/officeDocument/2006/relationships/tags" Target="../tags/tag7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6.xml" /><Relationship Id="rId3" Type="http://schemas.openxmlformats.org/officeDocument/2006/relationships/tags" Target="../tags/tag767.xml" /><Relationship Id="rId4" Type="http://schemas.openxmlformats.org/officeDocument/2006/relationships/tags" Target="../tags/tag7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7.xml" /><Relationship Id="rId11" Type="http://schemas.openxmlformats.org/officeDocument/2006/relationships/tags" Target="../tags/tag778.xml" /><Relationship Id="rId12" Type="http://schemas.openxmlformats.org/officeDocument/2006/relationships/tags" Target="../tags/tag779.xml" /><Relationship Id="rId13" Type="http://schemas.openxmlformats.org/officeDocument/2006/relationships/tags" Target="../tags/tag780.xml" /><Relationship Id="rId14" Type="http://schemas.openxmlformats.org/officeDocument/2006/relationships/tags" Target="../tags/tag781.xml" /><Relationship Id="rId15" Type="http://schemas.openxmlformats.org/officeDocument/2006/relationships/tags" Target="../tags/tag782.xml" /><Relationship Id="rId16" Type="http://schemas.openxmlformats.org/officeDocument/2006/relationships/tags" Target="../tags/tag783.xml" /><Relationship Id="rId2" Type="http://schemas.openxmlformats.org/officeDocument/2006/relationships/tags" Target="../tags/tag769.xml" /><Relationship Id="rId3" Type="http://schemas.openxmlformats.org/officeDocument/2006/relationships/tags" Target="../tags/tag770.xml" /><Relationship Id="rId4" Type="http://schemas.openxmlformats.org/officeDocument/2006/relationships/tags" Target="../tags/tag771.xml" /><Relationship Id="rId5" Type="http://schemas.openxmlformats.org/officeDocument/2006/relationships/tags" Target="../tags/tag772.xml" /><Relationship Id="rId6" Type="http://schemas.openxmlformats.org/officeDocument/2006/relationships/tags" Target="../tags/tag773.xml" /><Relationship Id="rId7" Type="http://schemas.openxmlformats.org/officeDocument/2006/relationships/tags" Target="../tags/tag774.xml" /><Relationship Id="rId8" Type="http://schemas.openxmlformats.org/officeDocument/2006/relationships/tags" Target="../tags/tag775.xml" /><Relationship Id="rId9" Type="http://schemas.openxmlformats.org/officeDocument/2006/relationships/tags" Target="../tags/tag7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2.xml" /><Relationship Id="rId11" Type="http://schemas.openxmlformats.org/officeDocument/2006/relationships/tags" Target="../tags/tag793.xml" /><Relationship Id="rId12" Type="http://schemas.openxmlformats.org/officeDocument/2006/relationships/tags" Target="../tags/tag794.xml" /><Relationship Id="rId13" Type="http://schemas.openxmlformats.org/officeDocument/2006/relationships/tags" Target="../tags/tag795.xml" /><Relationship Id="rId2" Type="http://schemas.openxmlformats.org/officeDocument/2006/relationships/tags" Target="../tags/tag784.xml" /><Relationship Id="rId3" Type="http://schemas.openxmlformats.org/officeDocument/2006/relationships/tags" Target="../tags/tag785.xml" /><Relationship Id="rId4" Type="http://schemas.openxmlformats.org/officeDocument/2006/relationships/tags" Target="../tags/tag786.xml" /><Relationship Id="rId5" Type="http://schemas.openxmlformats.org/officeDocument/2006/relationships/tags" Target="../tags/tag787.xml" /><Relationship Id="rId6" Type="http://schemas.openxmlformats.org/officeDocument/2006/relationships/tags" Target="../tags/tag788.xml" /><Relationship Id="rId7" Type="http://schemas.openxmlformats.org/officeDocument/2006/relationships/tags" Target="../tags/tag789.xml" /><Relationship Id="rId8" Type="http://schemas.openxmlformats.org/officeDocument/2006/relationships/tags" Target="../tags/tag790.xml" /><Relationship Id="rId9" Type="http://schemas.openxmlformats.org/officeDocument/2006/relationships/tags" Target="../tags/tag7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2022041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安全培训的重要性及实施方法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安全培训的重要性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安全培训的实施方法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安全培训的注意事项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总结与展望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安全培训的重要性</a:t>
            </a:r>
            <a:endParaRPr lang="zh-CN" altLang="en-US"/>
          </a:p>
        </p:txBody>
      </p:sp>
      <p:sp>
        <p:nvSpPr>
          <p:cNvPr id="105100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4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提高员工安全意识</a:t>
            </a:r>
            <a:endParaRPr lang="zh-CN" altLang="en-US"/>
          </a:p>
        </p:txBody>
      </p:sp>
      <p:sp>
        <p:nvSpPr>
          <p:cNvPr id="105174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74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4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安全培训能够增强员工的安全意识，减少事故发生的概率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75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通过培训，员工能够了解安全操作规程和危险识别方法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75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75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提高员工的安全意识，有助于营造安全的工作环境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176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员工的安全意识提高后，能够自觉遵守安全规定，减少人为因素导致的事故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5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减少安全事故发生</a:t>
            </a:r>
            <a:endParaRPr lang="zh-CN" altLang="en-US"/>
          </a:p>
        </p:txBody>
      </p:sp>
      <p:sp>
        <p:nvSpPr>
          <p:cNvPr id="1052054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2056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提高员工安全意识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2058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2060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增强自我保护能力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2062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2064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遵守安全操作规程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2066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52068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掌握安全技能和知识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5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保障企业稳定发展</a:t>
            </a:r>
            <a:endParaRPr lang="zh-CN" altLang="en-US"/>
          </a:p>
        </p:txBody>
      </p:sp>
      <p:sp>
        <p:nvSpPr>
          <p:cNvPr id="105235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5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6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6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保障员工生命财产安全，维护企业稳定发展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6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6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6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7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提高员工安全意识，减少事故发生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7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7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7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7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提升企业形象，增强社会信誉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8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8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8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38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遵守法律法规，履行企业社会责任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7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安全培训的实施方法</a:t>
            </a:r>
            <a:endParaRPr lang="zh-CN" altLang="en-US"/>
          </a:p>
        </p:txBody>
      </p:sp>
      <p:sp>
        <p:nvSpPr>
          <p:cNvPr id="105267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制定培训计划</a:t>
            </a:r>
            <a:endParaRPr lang="zh-CN" altLang="en-US"/>
          </a:p>
        </p:txBody>
      </p:sp>
      <p:sp>
        <p:nvSpPr>
          <p:cNvPr id="105341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16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18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确定培训目标：明确培训的目的和预期效果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2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22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24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确定培训内容：根据目标制定相应的培训内容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26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2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3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确定培训方式：选择适合的培训方式，如线上或线下、讲座或实践等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32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34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36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确定培训时间和周期：根据实际情况确定培训的时间和周期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38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40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442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制定培训计划表：将培训内容、方式、时间和周期等详细列出，形成完整的培训计划表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2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确定培训内容</a:t>
            </a:r>
            <a:endParaRPr lang="zh-CN" altLang="en-US"/>
          </a:p>
        </p:txBody>
      </p:sp>
      <p:sp>
        <p:nvSpPr>
          <p:cNvPr id="105373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3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3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根据岗位和职责确定培训内容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73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3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4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根据法律法规和标准确定培训内容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74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4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4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根据事故案例和风险评估确定培训内容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374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5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375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根据员工需求和反馈确定培训内容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https://d.book118.com/536202204114010040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68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安全培训的重要性及实施方法</vt:lpstr>
      <vt:lpstr>目录</vt:lpstr>
      <vt:lpstr>单击添加章节标题</vt:lpstr>
      <vt:lpstr>安全培训的重要性</vt:lpstr>
      <vt:lpstr>提高员工安全意识</vt:lpstr>
      <vt:lpstr>减少安全事故发生</vt:lpstr>
      <vt:lpstr>保障企业稳定发展</vt:lpstr>
      <vt:lpstr>安全培训的实施方法</vt:lpstr>
      <vt:lpstr>制定培训计划</vt:lpstr>
      <vt:lpstr>确定培训内容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2024-09-06T20:25:53.835</cp:lastPrinted>
  <dcterms:created xsi:type="dcterms:W3CDTF">2024-09-06T12:25:53Z</dcterms:created>
  <dcterms:modified xsi:type="dcterms:W3CDTF">2024-09-06T12:25:56Z</dcterms:modified>
</cp:coreProperties>
</file>