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9E022F9-B508-4BA6-906A-511B3EFE62F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ED93-4281-4ED6-93AF-88B455B8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E17C1-7562-456A-8397-C0C1469CE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5F9C0-6E33-4E0E-B8D8-0234E7FC3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67D4D-E54C-45DD-B2B6-20116B52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345C1-3FA8-4610-B86D-986A7511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894D4D-CE54-4B60-A8A8-C01C5315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10F16-C0F0-4104-B175-509DC2AA9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DCA6D-7A31-4B0E-8644-740B7DA6C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9E2DA-CF44-42EF-9991-139FCF6BE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9CD83-9B01-4E3D-822F-D789F6B25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92937-7FFD-45E7-BB3A-A0AF46BD1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78694C7-BEF1-4A15-98FB-AD48B7403A3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B2AABE0-6907-4A5E-929B-D75495719C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0301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自我认知认识自己内心的深层需求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内心需求的分类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自我认知的工具和方法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内心需求的满足与调适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内心需求与生活品质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自我认知是指人们对自己的认识和了解，包括对自己内心深层需求的了解。自我认知有助于我们更好地了解自己的优点、缺点，以及内心真正的需求。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自我认知可以帮助我们更好地应对挑战，提升自我成长和发展。通过深入了解自己的深层需求，我们可以更好地处理情绪，提高自我满足感。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自我认知的益处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帮助建立积极的自我形象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增强自信心和自尊心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激励个人不断学习和进步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促进个人成长和发展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增强与他人的互动和理解能力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增进人际关系和沟通能力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自我认知的挑战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需要面对自己的弱点和缺点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需要放下自我，接受自己的不完美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深入了解自我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通过自我认知，我们可以深入了解自己的内心世界，发现隐藏在心底的真实需求和愿望。这种了解可以帮助我们更好地规划生活和职业发展。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内心需求的分类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生理需求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生理需求包括饮食、睡眠、运动等对人的生存和发展至关重要的需求。满足生理需求有助于维持身心健康，是内心需求中的基础。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提供心灵寄托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寻找归属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归属感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满足自尊心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尊重和认可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自我实现需求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自我实现是追求个人潜能充分发挥的过程，是内心需求中的高级阶段。追求梦想、实现理想是自我实现需求的体现，能给人带来真正的成就感。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调整内心平衡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内心需求的平衡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满足不同层次的需求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了解自己的需求层次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内心需求的影响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平衡心理需求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满足归属感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了解自身需求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自我认知的工具和方法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冥想与冥想练习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冥想是一种通过专注和观察来深入了解自己的内心的方法。冥想练习可以帮助人们更好地观察和理解自己的内心需求。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心理咨询和心理测试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专业咨询师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心理测试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书写和反思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记录内心想法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书写日记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灵性训练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探索灵性世界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提升意识水平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身心灵练习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增强身体素质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通过不同的工具和方法，我们可以更好地了解自己的内心深层需求。冥想、心理咨询、书写和身心灵练习都是帮助我们提升自我认知的有效途径。不断探索和了解自己，让我们更全面地认识自己的内心世界。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https://d.book118.com/536203011012010104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自我认知认识自己内心的深层需求</vt:lpstr>
      <vt:lpstr>目录</vt:lpstr>
      <vt:lpstr>第1章 简介</vt:lpstr>
      <vt:lpstr>什么是自我认知</vt:lpstr>
      <vt:lpstr>为什么重要</vt:lpstr>
      <vt:lpstr>自我认知的益处</vt:lpstr>
      <vt:lpstr>自我认知的挑战</vt:lpstr>
      <vt:lpstr> </vt:lpstr>
      <vt:lpstr>第2章 内心需求的分类</vt:lpstr>
      <vt:lpstr>生理需求</vt:lpstr>
      <vt:lpstr>心理需求</vt:lpstr>
      <vt:lpstr> </vt:lpstr>
      <vt:lpstr>内心需求的平衡</vt:lpstr>
      <vt:lpstr>内心需求的影响</vt:lpstr>
      <vt:lpstr>第3章 自我认知的工具和方法</vt:lpstr>
      <vt:lpstr> </vt:lpstr>
      <vt:lpstr>心理咨询和心理测试</vt:lpstr>
      <vt:lpstr>书写和反思</vt:lpstr>
      <vt:lpstr>身心灵练习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2024-09-29T14:27:45.354</cp:lastPrinted>
  <dcterms:created xsi:type="dcterms:W3CDTF">2024-09-29T06:27:45Z</dcterms:created>
  <dcterms:modified xsi:type="dcterms:W3CDTF">2024-09-29T06:27:47Z</dcterms:modified>
</cp:coreProperties>
</file>