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D23C4-778F-42C6-BDA3-619FEB3C1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007AD-6543-41B2-92B1-5A4151B1C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DE1FB-157F-443C-89BD-D17E3C90B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40436-1767-4ADB-BE6B-EA9A58A14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433F3A-9660-49B9-91BE-B4A53407C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B7BB13-8597-43C9-9C27-9EAADF273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62920F-863A-4EA8-BB05-DE29F53FA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657EC-0759-4425-BC40-6BB7A67C1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6C988-9E62-49E8-834C-3BFCEB467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302F2-4452-4C01-8733-2FE81A666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A99C8-6048-49D0-AE83-E1E84C327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0404200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2024普通话知识讲座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普通话语音知识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普通话口语表达技巧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普通话在日常生活和工作中的应用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学习普通话的方法与技巧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普通话水平测试与提高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普通话是现代汉民族共同语，以北京语音为标准音，以北方话为基础方言，以典范的现代白话文著作为语法规范。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是中华人民共和国官方语言，是全国范围内通用的语言形式。它以北京语音为标准音，这是因为北京作为中国的首都，具有强大的影响力和广泛的传播范围。此外，普通话以北方话为基础方言，这是因为北方话在中国汉族地区具有较为统一的语言基础。最后，普通话的语法规范则以典范的现代白话文著作为准，确保语言的规范性和统一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普通话的定义与特点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普通话的历史可以追溯到古代汉语的演变，经过多个历史时期的演变和发展，最终形成了现代的普通话。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的形成经历了漫长的历史过程。古代汉语经过数千年的演变，逐渐形成了各种方言。随着中国历史的变迁和民族融合，汉语逐渐向规范化、标准化发展。在清朝时期，北京话逐渐成为官话，为普通话的形成奠定了基础。到了民国时期，国语运动推动了现代普通话的进一步发展和标准化。新中国成立后，国家大力推广普通话，使其成为全国范围内的通用语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普通话的历史与发展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普通话的标准包括语音、词汇、语法等方面，等级划分则分为三级六等。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的标准包括语音、词汇、语法等方面。在语音方面，普通话以北京语音为标准音，规定声母、韵母、声调等语音要素的标准。在词汇方面，普通话以北方话为基础方言，规范常用词汇和表达方式。在语法方面，普通话以典范的现代白话文著作为语法规范，确保语言的规范性和统一性。普通话等级划分根据语音、词汇、语法等方面的标准进行评估，分为三级六等。不同等级对应不同的语言水平和使用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普通话的标准与等级划分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普通话语音知识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声母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普通话中共有21个声母，包括双唇音、唇齿音、舌尖中音等。正确掌握声母的发音对于提高普通话水平至关重要。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韵母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普通话中共有39个韵母，包括单韵母、复韵母和鼻韵母。韵母的发音对于语调、音节和词语意义都有重要影响。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声调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普通话中有四个声调，即平声、上声、去声和入声。正确掌握声调的发音规则有助于准确表达语义。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声母、韵母和声调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364" r="363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普通话的音节由声母、韵母和声调组成。了解音节的构成有助于正确拼读和发音。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在连续说话时，有些音会发生连读、变调等变化。掌握常见的音变规则有助于更自然地表达语言。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音节和音变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中国方言众多，各地方言在语音、词汇和语法等方面与普通话存在差异。了解方言与普通话的差异有助于更好地学习和掌握普通话。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方言对普通话学习的影响不容忽视。克服方言的影响，培养正确的语音习惯是提高普通话水平的关键。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方言与普通话的差异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方言影响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方言区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普通话口语表达技巧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普通话发音准确是口语表达的基础，需要掌握正确的声母、韵母和声调。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普通话有21个声母，每个声母都有特定的发音部位和发音方法，需要准确掌握。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韵母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普通话有39个韵母，包括单韵母、复韵母和鼻韵母，需要正确发音。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普通话有四个声调，即平声、上声、去声和入声，需要掌握每个声调的调值和用法。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清晰准确的发音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在准确发音的基础上，表达要自然流畅，避免生硬和停顿。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保持适当的语速，既不要太快也不要太慢，让听者能够理解。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适当的停顿可以突出重点，给听者留下思考和消化的时间。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使用自然的语气和语调，避免过于夸张或生硬。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语速适中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停顿恰当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语气自然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自然流畅的表达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https://d.book118.com/536204042004010040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2024-09-06T04:01:42.362</cp:lastPrinted>
  <dcterms:created xsi:type="dcterms:W3CDTF">2024-09-05T20:01:42Z</dcterms:created>
  <dcterms:modified xsi:type="dcterms:W3CDTF">2024-09-05T20:01:44Z</dcterms:modified>
</cp:coreProperties>
</file>