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3BC51-95BC-430F-A2D8-BE5EC049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0C71A-A9E2-4757-997E-C1FA4590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DF8FE-C8F2-4B2F-8E49-589303E2E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5B2C6-6BF3-415F-A41D-1960315D8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AFDBA-EC7C-4E39-B123-75A4A2B0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0B71A3-162A-4028-A4F8-679C7C095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C77B1-1A72-4FE2-AFFD-72FD6EF40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7AD93-6654-4164-87D9-8F2E34CA0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D8D52-63AA-4BED-B2F1-837A57667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69F8C-8398-4A3B-9E24-CBED058BC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E9204-8350-4B6E-9955-2BE64AAE1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04130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为品质做贡献\n## 1.品质的重要性及影响\n### 1.1品质对于企业发展的关键作用\n### 1.2品质对客户满意度的提升\n### 1.3品质对员工工作积极性的影响\n## 2.提升个人品质的方法\n### 2.1培养良好的工作习惯\n### 2.2提高沟通和协作能力\n### 2.3不断学习和充实自己\n## 3.如何在团队中贡献品质\n### 3.1积极参与团队讨论和建议\n### 3.2承担责任并关注细节\n### 3.3与团队成员共同追求卓越\n## 4.企业如何建立品质文化\n### 4.1制定明确的质量标准和流程\n### 4.2加强员工品质意识的培训\n### 4.3建立持续改进的品质管理体系\n## 5.品质与创新的结合\n### 5.1品质是创新的基础和保障\n### 5.2创新推动品质的提升\n### 5.3品质与创新共同驱动企业发展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如何为品质做贡献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1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false,&quot;type&quot;:&quot;content&quot;,&quot;canOmit&quot;:true,&quot;range&quot;:0}"/>
          <p:cNvSpPr/>
          <p:nvPr/>
        </p:nvSpPr>
        <p:spPr>
          <a:xfrm>
            <a:off x="571500" y="1040007"/>
            <a:ext cx="3903441" cy="923330"/>
          </a:xfrm>
          <a:prstGeom prst="rect">
            <a:avLst/>
          </a:prstGeom>
        </p:spPr>
        <p:txBody>
          <a:bodyPr wrap="none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5400">
                <a:solidFill>
                  <a:schemeClr val="accent1"/>
                </a:solidFill>
                <a:latin typeface="+mj-ea"/>
                <a:ea typeface="+mj-ea"/>
              </a:rPr>
              <a:t>CONTENTS</a:t>
            </a:r>
            <a:endParaRPr/>
          </a:p>
        </p:txBody>
      </p:sp>
      <p:cxnSp>
        <p:nvCxnSpPr>
          <p:cNvPr id="134" name="直线连接符 2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5" name="组合 134" descr="{&quot;isTemplate&quot;:true,&quot;type&quot;:&quot;list&quot;,&quot;alignment&quot;:&quot;left&quot;,&quot;alignmentVertical&quot;:&quot;top&quot;,&quot;canOmit&quot;:false,&quot;scalable&quot;:false,&quot;minItemsCount&quot;:0}"/>
          <p:cNvGrpSpPr/>
          <p:nvPr/>
        </p:nvGrpSpPr>
        <p:grpSpPr>
          <a:xfrm>
            <a:off x="660400" y="3432334"/>
            <a:ext cx="11260793" cy="2294178"/>
            <a:chOff x="660400" y="3432334"/>
            <a:chExt cx="11260793" cy="2294178"/>
          </a:xfrm>
        </p:grpSpPr>
        <p:grpSp>
          <p:nvGrpSpPr>
            <p:cNvPr id="136" name="组合 135"/>
            <p:cNvGrpSpPr/>
            <p:nvPr/>
          </p:nvGrpSpPr>
          <p:grpSpPr>
            <a:xfrm>
              <a:off x="660400" y="3432334"/>
              <a:ext cx="3704673" cy="831851"/>
              <a:chOff x="660400" y="3432334"/>
              <a:chExt cx="3704673" cy="831851"/>
            </a:xfrm>
          </p:grpSpPr>
          <p:sp>
            <p:nvSpPr>
              <p:cNvPr id="137" name="Tencent"/>
              <p:cNvSpPr txBox="1"/>
              <p:nvPr/>
            </p:nvSpPr>
            <p:spPr>
              <a:xfrm>
                <a:off x="660400" y="3432334"/>
                <a:ext cx="914400" cy="831851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01</a:t>
                </a:r>
                <a:endParaRPr lang="zh-CN" sz="4800">
                  <a:solidFill>
                    <a:srgbClr val="3087D5">
                      <a:alpha val="100000"/>
                    </a:srgb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21873" y="3651410"/>
                <a:ext cx="2743200" cy="393700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品质的重要性及影响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9" name="组合 138"/>
            <p:cNvGrpSpPr/>
            <p:nvPr/>
          </p:nvGrpSpPr>
          <p:grpSpPr>
            <a:xfrm>
              <a:off x="4424934" y="3432761"/>
              <a:ext cx="3699975" cy="830997"/>
              <a:chOff x="4424934" y="3432761"/>
              <a:chExt cx="3699975" cy="830997"/>
            </a:xfrm>
          </p:grpSpPr>
          <p:sp>
            <p:nvSpPr>
              <p:cNvPr id="140" name="Tencent"/>
              <p:cNvSpPr txBox="1"/>
              <p:nvPr/>
            </p:nvSpPr>
            <p:spPr>
              <a:xfrm>
                <a:off x="4424934" y="3432761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02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81709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提升个人品质的方法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2" name="组合 141"/>
            <p:cNvGrpSpPr/>
            <p:nvPr/>
          </p:nvGrpSpPr>
          <p:grpSpPr>
            <a:xfrm>
              <a:off x="8221218" y="3435510"/>
              <a:ext cx="3699975" cy="825500"/>
              <a:chOff x="8221218" y="3435510"/>
              <a:chExt cx="3699975" cy="825500"/>
            </a:xfrm>
          </p:grpSpPr>
          <p:sp>
            <p:nvSpPr>
              <p:cNvPr id="143" name="Tencent"/>
              <p:cNvSpPr txBox="1"/>
              <p:nvPr/>
            </p:nvSpPr>
            <p:spPr>
              <a:xfrm>
                <a:off x="8221218" y="3435510"/>
                <a:ext cx="914400" cy="825500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03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77993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如何在团队中贡献品质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5" name="组合 144"/>
            <p:cNvGrpSpPr/>
            <p:nvPr/>
          </p:nvGrpSpPr>
          <p:grpSpPr>
            <a:xfrm>
              <a:off x="684530" y="4894662"/>
              <a:ext cx="3699975" cy="830997"/>
              <a:chOff x="684530" y="4894662"/>
              <a:chExt cx="3699975" cy="830997"/>
            </a:xfrm>
          </p:grpSpPr>
          <p:sp>
            <p:nvSpPr>
              <p:cNvPr id="146" name="Tencent"/>
              <p:cNvSpPr txBox="1"/>
              <p:nvPr/>
            </p:nvSpPr>
            <p:spPr>
              <a:xfrm>
                <a:off x="684530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04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41305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企业如何建立品质文化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8" name="组合 147"/>
            <p:cNvGrpSpPr/>
            <p:nvPr/>
          </p:nvGrpSpPr>
          <p:grpSpPr>
            <a:xfrm>
              <a:off x="4449063" y="4894662"/>
              <a:ext cx="3699975" cy="830997"/>
              <a:chOff x="4449063" y="4894662"/>
              <a:chExt cx="3699975" cy="830997"/>
            </a:xfrm>
          </p:grpSpPr>
          <p:sp>
            <p:nvSpPr>
              <p:cNvPr id="149" name="Tencent"/>
              <p:cNvSpPr txBox="1"/>
              <p:nvPr/>
            </p:nvSpPr>
            <p:spPr>
              <a:xfrm>
                <a:off x="4449063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05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405838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品质与创新的结合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品质的重要性及影响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4" name="组合 20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提高产品或服务的竞争力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在市场上吸引更多的客户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增强企业的品牌影响力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提高企业的市场份额</a:t>
                </a:r>
                <a:endParaRPr/>
              </a:p>
            </p:txBody>
          </p:sp>
          <p:sp>
            <p:nvSpPr>
              <p:cNvPr id="20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降低生产成本和风险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减少不良品产生的损失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降低售后服务成本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减少客户投诉和退换货的风险</a:t>
                </a:r>
                <a:endParaRPr/>
              </a:p>
            </p:txBody>
          </p:sp>
          <p:sp>
            <p:nvSpPr>
              <p:cNvPr id="21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促进企业的创新和发展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为企业提供更多的市场机会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为企业的长远发展奠定基础</a:t>
                </a:r>
                <a:endParaRPr/>
              </a:p>
            </p:txBody>
          </p:sp>
          <p:sp>
            <p:nvSpPr>
              <p:cNvPr id="21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品质对于企业发展的关键作用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提供更可靠的产品或服务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提供更持久的产品或服务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提供更符合客户需求的产品或服务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提高客户的使用体验</a:t>
                </a:r>
                <a:endParaRPr/>
              </a:p>
            </p:txBody>
          </p:sp>
        </p:grpSp>
        <p:grpSp>
          <p:nvGrpSpPr>
            <p:cNvPr id="22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建立企业的良好口碑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提高客户的忠诚度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增加客户的推荐和转介绍</a:t>
                </a:r>
                <a:endParaRPr/>
              </a:p>
            </p:txBody>
          </p:sp>
          <p:sp>
            <p:nvSpPr>
              <p:cNvPr id="22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增强客户的信任度</a:t>
                </a:r>
                <a:endParaRPr/>
              </a:p>
            </p:txBody>
          </p:sp>
          <p:sp>
            <p:nvSpPr>
              <p:cNvPr id="22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提高客户对产品或服务的满意度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提高客户对企业的满意度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提高客户对行业的满意度</a:t>
                </a:r>
                <a:endParaRPr/>
              </a:p>
            </p:txBody>
          </p:sp>
          <p:sp>
            <p:nvSpPr>
              <p:cNvPr id="23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提升客户满意度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品质对客户满意度的提升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为员工提供有价值的工作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为员工提供有挑战性的工作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为员工提供有发展机会的工作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提高员工的工作成就感</a:t>
                </a:r>
                <a:endParaRPr/>
              </a:p>
            </p:txBody>
          </p:sp>
        </p:grpSp>
        <p:grpSp>
          <p:nvGrpSpPr>
            <p:cNvPr id="2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建立企业的良好文化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提高员工的企业认同感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提高员工的团队凝聚力</a:t>
                </a:r>
                <a:endParaRPr/>
              </a:p>
            </p:txBody>
          </p:sp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增强员工的归属感</a:t>
                </a:r>
                <a:endParaRPr/>
              </a:p>
            </p:txBody>
          </p:sp>
        </p:grpSp>
        <p:grpSp>
          <p:nvGrpSpPr>
            <p:cNvPr id="2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提高员工的创新能力</a:t>
                </a:r>
                <a:endParaRPr/>
              </a:p>
            </p:txBody>
          </p: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提高员工的工作积极性</a:t>
                </a:r>
                <a:endParaRPr/>
              </a:p>
            </p:txBody>
          </p:sp>
        </p:grpSp>
      </p:grpSp>
      <p:pic>
        <p:nvPicPr>
          <p:cNvPr id="2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品质对员工工作积极性的影响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提升个人品质的方法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遵守企业的规章制度</a:t>
                </a:r>
                <a:endParaRPr/>
              </a:p>
            </p:txBody>
          </p:sp>
          <p:sp>
            <p:nvSpPr>
              <p:cNvPr id="2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遵守工作安全规定</a:t>
                </a:r>
                <a:endParaRPr/>
              </a:p>
            </p:txBody>
          </p:sp>
        </p:grpSp>
        <p:grpSp>
          <p:nvGrpSpPr>
            <p:cNvPr id="25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保持良好的工作态度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认真负责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追求卓越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提高工作效率和质量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有效地分配工作时间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定期检查和总结工作成果</a:t>
                </a:r>
                <a:endParaRPr/>
              </a:p>
            </p:txBody>
          </p:sp>
        </p:grpSp>
      </p:grpSp>
      <p:pic>
        <p:nvPicPr>
          <p:cNvPr id="26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培养良好的工作习惯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2" name="组合 27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学会倾听和理解他人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倾听他人的意见和建议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理解他人的需求和期望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为他人提供有效的帮助</a:t>
                </a:r>
                <a:endParaRPr/>
              </a:p>
            </p:txBody>
          </p:sp>
          <p:sp>
            <p:nvSpPr>
              <p:cNvPr id="27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提高自己的表达和沟通能力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清晰地表达自己的观点和需求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有条理地陈述事实和理由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用恰当的方式传达信息</a:t>
                </a:r>
                <a:endParaRPr/>
              </a:p>
            </p:txBody>
          </p:sp>
          <p:sp>
            <p:nvSpPr>
              <p:cNvPr id="28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加强与团队成员的协作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积极参与团队讨论和决策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主动分享自己的经验和知识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支持与帮助团队成员</a:t>
                </a:r>
                <a:endParaRPr/>
              </a:p>
            </p:txBody>
          </p:sp>
          <p:sp>
            <p:nvSpPr>
              <p:cNvPr id="28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提高沟通和协作能力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学习新知识和技能</a:t>
                </a:r>
                <a:endParaRPr/>
              </a:p>
            </p:txBody>
          </p:sp>
          <p:sp>
            <p:nvSpPr>
              <p:cNvPr id="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了解行业动态和趋势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学习新的工作方法和技巧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学习新的管理理念和方法</a:t>
                </a:r>
                <a:endParaRPr/>
              </a:p>
            </p:txBody>
          </p:sp>
        </p:grpSp>
        <p:grpSp>
          <p:nvGrpSpPr>
            <p:cNvPr id="1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参加培训和研讨会</a:t>
                </a:r>
                <a:endParaRPr/>
              </a:p>
            </p:txBody>
          </p:sp>
          <p:sp>
            <p:nvSpPr>
              <p:cNvPr id="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参加企业内部培训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参加行业内的研讨会和展会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参加在线课程和讲座</a:t>
                </a:r>
                <a:endParaRPr/>
              </a:p>
            </p:txBody>
          </p:sp>
        </p:grpSp>
        <p:grpSp>
          <p:nvGrpSpPr>
            <p:cNvPr id="1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保持好奇心和求知欲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勇于尝试新事物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善于从实践中总结经验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始终保持学习和进步的心态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不断学习和充实自己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如何在团队中贡献品质</a:t>
            </a:r>
            <a:endParaRPr/>
          </a:p>
        </p:txBody>
      </p:sp>
      <p:sp>
        <p:nvSpPr>
          <p:cNvPr id="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https://d.book118.com/536204130240010050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如何为品质做贡献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2024-09-16T11:57:02.755</cp:lastPrinted>
  <dcterms:created xsi:type="dcterms:W3CDTF">2024-09-16T03:57:02Z</dcterms:created>
  <dcterms:modified xsi:type="dcterms:W3CDTF">2024-09-16T03:57:04Z</dcterms:modified>
</cp:coreProperties>
</file>