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552EB-10C9-4060-B2BF-B67BF02F6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A9A8E-DDFF-4429-B279-6B3CB9C8D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DE94D-633B-447A-B485-6485F8953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6FB74-8C8F-4F65-8AA5-EBD95B774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402FEA-D0A5-43A1-8D05-543BD3942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86CBAF-BB21-4984-805C-222908851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8610E-60EC-41AA-BC42-20BD3A1B2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90991-02F2-4FD7-9FF7-51E52777E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B4742-B31C-4537-8761-79A6144B1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32110-9C2D-4015-87F2-015632A9F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DF142-88BD-4D6E-BBDD-606AF205B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0514400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呼吸衰竭患者护理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呼吸衰竭患者的病情观察与记录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是指各种原因引起的肺通气和/或换气功能严重障碍，导致机体在静息状态下亦不能维持足够的气体交换，进而发生低氧血症，并伴有不同程度的高碳酸血症，进而发生一系列病理生理改变和相应临床表现的综合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急性呼吸衰竭、慢性呼吸衰竭。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引起呼吸衰竭的病因很多，包括气道阻塞性疾病、肺组织病变、神经肌肉病变等。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呼吸衰竭时，机体缺氧和二氧化碳潴留，导致一系列生理功能和代谢紊乱。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呼吸衰竭的临床表现主要包括呼吸困难、发绀、精神神经症状等。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根据临床表现、血气分析结果等进行诊断。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护理评估与监测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了解患者既往病史、呼吸系统疾病史、用药情况等，为后续护理提供依据。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观察患者生命体征、意识状态、皮肤黏膜颜色等，判断患者病情严重程度。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关注患者情绪状态，了解其心理需求，为心理护理提供依据。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观察患者呼吸频率是否正常，判断是否存在呼吸困难。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监测患者心率，了解心脏功能状况。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监测患者血压，判断是否存在低血压或高血压。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监测患者体温，判断是否存在发热或体温过低。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呼吸频率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通过监测血氧饱和度了解患者氧合状态，判断是否存在低氧血症或高氧血症。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通过分析动脉血气了解患者酸碱平衡状态，为治疗提供依据。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评估氧合状态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定时开窗通风，保持室内空气流通，避免患者接触刺激性气体和烟雾。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保持室内空气新鲜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根据患者的舒适度调整室内温度和湿度，保持适宜的温湿度环境。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调整温湿度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保持病房安静，避免噪音干扰，为患者提供一个安静舒适的休息环境。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减少噪音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提供舒适的环境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鼓励患者咳嗽、深呼吸，帮助患者排痰，保持呼吸道通畅。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协助排痰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协助患者定时翻身，轻拍背部，促进痰液排出。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定期翻身拍背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对于无法自行排痰的患者，应定期进行吸痰护理，确保呼吸道畅通。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https://d.book118.com/536205144001010034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2024-09-02T21:57:56.053</cp:lastPrinted>
  <dcterms:created xsi:type="dcterms:W3CDTF">2024-09-02T13:57:56Z</dcterms:created>
  <dcterms:modified xsi:type="dcterms:W3CDTF">2024-09-02T13:57:58Z</dcterms:modified>
</cp:coreProperties>
</file>