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FD698-EE06-407A-9948-722FA114A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5C132-3D07-4DF2-9307-AC3DD28FA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E6309-B23A-4939-874A-14BEE0EC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E51EF-B097-465D-AF69-52F16F447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F77C6-4DDF-41A6-999F-128154FD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1AE79-1D79-46EA-A367-F50A200A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4211A-1D44-4D8B-A3AB-9C9A4B0C4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E6100-F382-48B5-BA44-E4F6B58E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74BEA-2EBD-4444-AECB-CCD09AAB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81CCD-FCB1-4BF5-84E9-93980A26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7E71B-5A75-4724-8E72-3312286D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515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安全第一事业才能长久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防范化解重大风险挑战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科技创新助力安全保障能力提升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员工参与和社会责任担当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总结与展望：构建持久稳固的安全基石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提升全员安全意识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定期开展安全意识教育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通过组织安全知识讲座、观看安全教育视频等方式，提高员工对安全问题的认识和重视程度。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强化安全规章制度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建立完善的安全规章制度，明确各级人员的安全职责和操作规程，确保员工严格遵守。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鼓励员工参与安全管理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鼓励员工积极参与安全管理工作，提出安全改进建议，形成全员关注安全的良好氛围。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将安全作为企业核心价值观之一，强调安全对企业和个人发展的重要性。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树立安全价值观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通过企业内部宣传、标语、海报等多种形式，宣传安全文化理念，营造浓厚的安全文化氛围。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宣传安全文化理念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组织安全知识竞赛、安全文艺演出等丰富多彩的安全文化活动，提高员工对安全文化的认同感和参与度。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开展安全文化活动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营造企业安全文化氛围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根据企业实际情况和员工需求，制定针对性的安全培训计划，明确培训内容和目标。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采用讲座、案例分析、实践操作等多种培训形式，提高培训的实效性和趣味性。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开展多样化培训形式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定期组织应急演练，提高员工在突发事件中的应对能力和自救互救能力。同时，通过演练检验企业应急预案的可行性和有效性。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制定全面的安全生产规章制度，覆盖企业生产经营全过程和全体人员，确保各项安全工作有章可循。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定期对安全生产规章制度进行评审和修订，确保其符合法律法规要求和企业实际情况。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加强规章制度宣传和培训，确保员工熟知并严格遵守相关规定。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完善安全生产规章制度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905" b="89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落实各级安全生产责任制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明确各级管理人员和员工在安全生产中的职责和权限，建立安全生产责任体系。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签订安全生产责任书，将安全责任层层分解，落实到具体岗位和人员。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建立安全生产考核和奖惩机制，对安全生产工作成绩突出的单位和个人给予表彰和奖励，对安全工作不力的进行严肃处理。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配备专业的安全监管人员，对生产现场进行全天候、全方位的监管。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定期开展安全隐患大排查，对发现的问题及时整改，确保生产现场安全无死角。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建立安全隐患排查治理长效机制，对重大隐患实行政府挂牌督办，确保整改到位。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24" b="862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加强现场安全监管与隐患排查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防范化解重大风险挑战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包括市场需求变化、竞争态势、价格波动等因素，可能导致企业销售下滑、市场份额减少。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涉及企业资金筹措、投资、收益分配等方面，不合理的财务结构或不良的财务管理可能导致企业资金链断裂、陷入财务困境。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企业在日常运营过程中可能面临的风险，如供应链中断、生产事故、质量问题等，这些风险可能导致企业无法正常运营、损失惨重。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识别评估企业面临的主要风险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加强市场调研，及时了解市场需求和竞争态势，调整营销策略，提高产品和服务竞争力。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市场风险防范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财务风险防范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建立健全财务管理制度，加强财务规划和预算控制，保持合理的资金结构，降低财务风险。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完善企业内部管理流程，加强员工培训，提高生产安全和质量水平，确保企业稳定运营。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https://d.book118.com/536205155222010051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2024-09-17T21:07:54.006</cp:lastPrinted>
  <dcterms:created xsi:type="dcterms:W3CDTF">2024-09-17T13:07:54Z</dcterms:created>
  <dcterms:modified xsi:type="dcterms:W3CDTF">2024-09-17T13:07:56Z</dcterms:modified>
</cp:coreProperties>
</file>