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65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B2532-724F-4233-99EB-AB347269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660F5-A0B8-4280-AB19-B34C119B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C8A8E-5DD0-4F55-A1A1-6570EA91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5AFDD-728A-44E9-A22B-F7F92A8B7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53573A-8135-4694-89B1-F3A47D0DF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7E668-C4C6-4A59-BCD5-62FCFD349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3D76A-EA37-4BAD-97C0-505D0882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F9379-749D-432F-8528-8CB4BB08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AC6D1-0594-4AA5-8AF4-8CF6CF606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1943D-C269-4C27-9E17-806B36DBB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D527F-423D-42A7-B021-09BE8C0AE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20" Type="http://schemas.openxmlformats.org/officeDocument/2006/relationships/tags" Target="../tags/tag292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5.png" /><Relationship Id="rId7" Type="http://schemas.openxmlformats.org/officeDocument/2006/relationships/tags" Target="../tags/tag3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5.png" /><Relationship Id="rId7" Type="http://schemas.openxmlformats.org/officeDocument/2006/relationships/tags" Target="../tags/tag3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5.png" /><Relationship Id="rId7" Type="http://schemas.openxmlformats.org/officeDocument/2006/relationships/tags" Target="../tags/tag3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5.png" /><Relationship Id="rId7" Type="http://schemas.openxmlformats.org/officeDocument/2006/relationships/tags" Target="../tags/tag3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5.png" /><Relationship Id="rId7" Type="http://schemas.openxmlformats.org/officeDocument/2006/relationships/tags" Target="../tags/tag34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5.png" /><Relationship Id="rId7" Type="http://schemas.openxmlformats.org/officeDocument/2006/relationships/tags" Target="../tags/tag3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image" Target="../media/image5.png" /><Relationship Id="rId7" Type="http://schemas.openxmlformats.org/officeDocument/2006/relationships/tags" Target="../tags/tag35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3.xml" /><Relationship Id="rId11" Type="http://schemas.openxmlformats.org/officeDocument/2006/relationships/tags" Target="../tags/tag36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tags" Target="../tags/tag36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100050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黄褐斑与情志因素相关的中医文献和临床研究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三、临床研究中的黄褐斑与情志因素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二、中医文献中的黄褐斑与情志因素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7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8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9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0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四、中医治疗方法及其对情志因素的考虑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1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2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六、展望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7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8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黄褐斑是一种常见的皮肤色素沉着，表现为面部对称性的浅褐色至深褐色的斑块。这种病症不仅影响患者的外貌，还可能对他们的心理健康造成一定的影响。在中医理论中，情志因素如忧思、抑郁、愤怒等被认为与许多疾病的发生和发展密切相关。本次演示将探讨黄褐斑与情志因素在中医文献和临床研究中的关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二、中医文献中的黄褐斑与情志因素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二、中医文献中的黄褐斑与情志因素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医文献中，黄褐斑被称为“面尘”或“肝斑”，被认为与肝脏的功能异常有关。许多古代医学文献指出，长期的情志失调可以导致肝脏气血失调，进而形成黄褐斑。例如，《医宗金鉴·外科心法》中提到：“肝郁则侮脾，脾不能化湿，肝气入脾，脾色必黑，脾气即衰，则不能散布津液而成痰矣。”这说明了情志因素与黄褐斑之间的潜在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三、临床研究中的黄褐斑与情志因素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三、临床研究中的黄褐斑与情志因素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现代临床研究也支持情志因素与黄褐斑之间的关系。有研究表明，黄褐斑患者中，特别是女性患者，常常伴有抑郁、焦虑等情志问题。另外，精神压力也被发现与黄褐斑的发病有关，可能机制包括影响激素分泌、免疫系统功能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四、中医治疗方法及其对情志因素的考虑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四、中医治疗方法及其对情志因素的考虑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黄褐斑的治疗，中医强调内外兼治，其中情志调养是一个重要的内治方法。中医心理学提出了“以情胜情”的治疗方法，通过引导患者转移注意力、放松身心、适当运动等方式，达到调节内分泌、改善血液循环的目的。此外，针灸、推拿等非药物疗法也被证明对黄褐斑有较好的疗效，同时也能改善患者的情志状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五、结论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五、结论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综上所述，黄褐斑与情志因素在中医理论和临床研究中都有着密切的关联。中医认为，情志失调可以导致气血运行失常，脏腑功能失调，从而形成黄褐斑。现代临床研究也证实了这一点。因此，在治疗黄褐斑时，除了皮肤症状外，还应重视患者的情志状态，进行综合治疗。在具体实践中，中医强调身心并治，采用情志调节、非药物疗法等多种手段进行综合治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六、展望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六、展望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尽管我们已经取得了一些关于黄褐斑与情志因素的研究成果，但仍有许多问题需要进一步探讨。例如，如何更有效地评估情志因素对黄褐斑发病和发展的影响程度？如何针对不同患者的情志问题制定个体化的治疗方案？这些问题需要我们在未来的研究中进一步探索和解决。我们期望通过更深入的研究，为黄褐斑患者提供更加全面和有效的治疗方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六、展望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在这个过程中，我们期待看到更多关于中医非药物疗法治疗黄褐斑的研究，如针灸、推拿等，以及关于情志调节方法的研究。通过这些研究，我们希望能够帮助患者更好地管理他们的疾病，提高生活质量。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现代医学模式的转变，中医情志护理在临床护理中的应用越来越受到重视。中医认为，情志活动与人体健康密切相关，不良的情绪刺激可能导致疾病的发生和发展，而合理的情志护理则有助于促进患者的康复和健康。本次演示将就中医情志护理的临床应用研究进展进行探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一、中医情志护理的概念和理论基础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https://d.book118.com/536210005044010055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一、引言</vt:lpstr>
      <vt:lpstr>PowerPoint Presentation</vt:lpstr>
      <vt:lpstr>二、中医文献中的黄褐斑与情志因素</vt:lpstr>
      <vt:lpstr>PowerPoint Presentation</vt:lpstr>
      <vt:lpstr>三、临床研究中的黄褐斑与情志因素</vt:lpstr>
      <vt:lpstr>PowerPoint Presentation</vt:lpstr>
      <vt:lpstr>四、中医治疗方法及其对情志因素的考虑</vt:lpstr>
      <vt:lpstr>PowerPoint Presentation</vt:lpstr>
      <vt:lpstr>五、结论</vt:lpstr>
      <vt:lpstr>PowerPoint Presentation</vt:lpstr>
      <vt:lpstr>六、展望</vt:lpstr>
      <vt:lpstr>六、展望</vt:lpstr>
      <vt:lpstr>PowerPoint Presentation</vt:lpstr>
      <vt:lpstr>内容摘要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2024-09-22T18:04:06.590</cp:lastPrinted>
  <dcterms:created xsi:type="dcterms:W3CDTF">2024-09-22T10:04:06Z</dcterms:created>
  <dcterms:modified xsi:type="dcterms:W3CDTF">2024-09-22T10:04:14Z</dcterms:modified>
</cp:coreProperties>
</file>