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9576F-F9EE-44A2-A63B-900866DA4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D88C0-DF55-4E43-ADF3-21734FA20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DF1DF-7453-4B4E-BE64-9C693C2DD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5331F9-27EA-4A4F-8908-D6311BB19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22D7DD-A7CA-428F-8067-065AF99F1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9C2034-7E1F-4E54-BCCB-2E4504E4B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AEB024-94C5-4FF0-A08B-22B7829A3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544AC-3A8C-41DC-A26C-9A5B82602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AD4C4-7A85-4682-A93E-1A1D7B348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39518-8937-4EAB-8F48-C12CBE7B8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839A0-BF2D-4EAC-9A0A-3D911C867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6211003100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实时监控与数据分析提升制造质量管理效率培训课件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实时监控技术与应用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实时监控与数据分析在制造质量管理中的实践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提升制造质量管理效率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通过实时监控与数据分析技术的应用，提高制造过程中质量管理的效率和准确性，降低不良品率和成本。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适应制造业转型升级需求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随着制造业向智能化、数字化方向转型升级，实时监控与数据分析成为提升制造质量管理水平的重要手段。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制造质量管理现状与挑战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质量管理方式落后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传统的质量管理方式往往依赖人工经验和抽样检验，难以实现全面、准确的质量控制。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数据采集与分析困难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制造过程中产生的数据量庞大且复杂，缺乏有效的数据采集、整合和分析手段。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实时监控能力不足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缺乏对制造过程实时监控的能力，难以及时发现和处理质量问题。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降低不良品率和成本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实时监控和数据分析能够帮助企业及时发现并处理不良品，降低不良品率和成本。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促进制造业转型升级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实时监控与数据分析是制造业转型升级的重要支撑，有助于提升企业竞争力和市场地位。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提高质量管理效率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通过实时监控和数据分析，能够快速发现质量问题并采取相应的措施，提高质量管理效率。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实时监控与数据分析的重要性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实时监控技术与应用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介绍不同类型的传感器，如温度传感器、压力传感器、位移传感器等，以及它们的工作原理和适用场景。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传感器类型与原理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讲解数据采集系统的基本组成和工作原理，包括信号调理、模数转换、数据传输等关键技术。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分析传感器与数据采集技术在制造过程中的实际应用，如机床状态监测、生产线自动化控制等。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传感器与数据采集技术应用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传感器与数据采集技术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阐述实时监控系统的基本架构，包括感知层、传输层、处理层和应用层，以及各层之间的功能和联系。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33" r="59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讲解实时监控系统中的数据传输协议和处理技术，如MQTT协议、数据压缩、数据滤波等。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数据传输与处理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4" r="1462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分析实时监控系统的工作原理，包括数据采集、传输、处理和应用等环节的实现过程。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系统原理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实时监控系统架构与原理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501" r="1950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通过实时监控技术，对生产过程中的关键参数进行实时监测和记录，实现产品质量追溯和问题分析。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质量追溯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利用实时监控技术对生产过程进行实时监测和控制，确保生产过程的稳定性和产品质量的一致性。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通过实时监控技术对生产设备进行状态监测和故障预测，实现设备健康管理和预防性维护。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设备健康管理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利用实时监控技术对生产过程中的能源消耗进行实时监测和分析，实现能源优化管理和节能减排。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实时监控在制造质量管理中的应用案例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数据分析方法与技术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去除重复、缺失、异常值等，保证数据质量。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进行标准化、归一化等处理，使数据符合分析要求。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从原始数据中提取出对分析有用的特征，如统计特征、时域特征、频域特征等。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数据预处理与特征提取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对数据进行基本的统计描述，如均值、方差、分布等。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通过假设检验、置信区间等方法，对数据进行深入的统计分析，挖掘数据间的潜在关系。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推断性统计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利用图表、图像等方式直观展示数据分布和统计结果，帮助用户更好地理解数据。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可视化技术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统计分析与可视化技术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https://d.book118.com/536211003100010031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2024-08-29T20:02:28.157</cp:lastPrinted>
  <dcterms:created xsi:type="dcterms:W3CDTF">2024-08-29T12:02:28Z</dcterms:created>
  <dcterms:modified xsi:type="dcterms:W3CDTF">2024-08-29T12:02:30Z</dcterms:modified>
</cp:coreProperties>
</file>