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A7207-0DFE-4246-9BA5-DBCE981C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E81C8-2D90-4D38-B336-3EE3B454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EEE79-62CF-4B24-8702-41346D6F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D484-3B65-41EB-9D3E-31F2A02D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93CD7-EB67-4333-BC6A-20490D92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D76B9-80CB-470E-8AA3-EBEDFD9A2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47B84-840F-4F7E-8EFB-139683DF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A2EAA-CC1D-425D-9141-8C3E6803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C73DA-2FE9-4BC0-A8C2-EF957233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E30BF-6926-46AA-95A5-EED9DEB19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8A1E-7A6D-4288-BCB0-4FEBC6D2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12112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材料科学与工程专业：新型材料的设计与性能研究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WPS,a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材料科学与工程专业概述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新型材料的设计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新型材料的性能研究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新型材料的应用领域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新型材料的研究进展与展望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材料科学与工程专业概述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专业的定义和背景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发展历程：从传统材料到新型材料，从单一材料到复合材料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应用领域：广泛应用于航空航天、电子、能源、生物等领域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材料科学与工程专业：研究材料的组成、结构、性能和应用的学科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背景：随着科技的发展，新材料的需求日益增长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专业的培养目标</a:t>
            </a:r>
            <a:endParaRPr lang="zh-CN" altLang="en-US"/>
          </a:p>
        </p:txBody>
      </p:sp>
      <p:sp>
        <p:nvSpPr>
          <p:cNvPr id="10491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培养具备材料科学与工程专业知识和技能的人才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培养具备材料设计与性能研究能力的人才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培养具备解决实际问题和创新能力的人才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培养具备团队合作和沟通能力的人才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专业的课程设置</a:t>
            </a:r>
            <a:endParaRPr lang="zh-CN" altLang="en-US"/>
          </a:p>
        </p:txBody>
      </p:sp>
      <p:sp>
        <p:nvSpPr>
          <p:cNvPr id="1049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基础课程：数学、物理、化学、工程力学等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专业课程：材料科学基础、材料物理、材料化学、材料力学等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实践课程：实验课、实习、项目设计等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选修课程：材料加工、材料测试、材料模拟等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专业的就业前景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材料科学与工程专业的毕业生可以在材料研发、生产、检测、管理等领域就业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随着新材料的不断涌现，该专业的就业前景广阔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毕业生可以在高校、科研机构、企业等单位从事科研、教学、管理等工作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随着科技的发展，该专业的毕业生还可以在电子、能源、环保等领域找到合适的工作机会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新型材料的设计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新型材料的分类</a:t>
            </a:r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纳米材料：具有纳米级尺寸和结构的材料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复合材料：由两种或两种以上不同材料组成的材料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智能材料：具有感知、响应和适应环境变化的材料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生物材料：来源于生物体或模拟生物体结构的材料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绿色材料：环保、可再生、可降解的材料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超材料：具有超常物理性质的材料，如负折射率、超导等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新型材料的特性</a:t>
            </a:r>
            <a:endParaRPr lang="zh-CN" altLang="en-US"/>
          </a:p>
        </p:txBody>
      </p:sp>
      <p:sp>
        <p:nvSpPr>
          <p:cNvPr id="1049430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轻质：减轻重量，提高运输和安装效率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耐高温：在高温环境下保持稳定和性能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高强度：提高材料的承载能力和抗冲击能力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导电性：具有良好的导电性能，适用于电子设备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耐腐蚀：抵抗各种化学物质和环境因素的侵蚀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环保：可回收、可降解，减少对环境的影响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新型材料的合成方法</a:t>
            </a:r>
            <a:endParaRPr lang="zh-CN" altLang="en-US"/>
          </a:p>
        </p:txBody>
      </p:sp>
      <p:sp>
        <p:nvSpPr>
          <p:cNvPr id="1049516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3D打印合成法：通过3D打印技术合成新材料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0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纳米材料合成法：通过纳米技术合成新材料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2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生物合成法：利用生物技术合成新材料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4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复合材料合成法：将多种材料混合合成新材料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6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化学合成法：通过化学反应合成新材料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8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物理合成法：通过物理过程合成新材料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0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新型材料的结构设计</a:t>
            </a:r>
            <a:endParaRPr lang="zh-CN" altLang="en-US"/>
          </a:p>
        </p:txBody>
      </p:sp>
      <p:sp>
        <p:nvSpPr>
          <p:cNvPr id="104959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结构设计原则：满足材料性能要求，提高材料强度和韧性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结构设计优化：通过实验和模拟，不断优化材料结构，提高材料性能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结构设计材料：选择具有良好性能的材料，如高强度钢、铝合金、碳纤维等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结构设计方法：采用计算机辅助设计（CAD），模拟材料在不同环境下的性能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新型材料的性能研究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https://d.book118.com/536212112152010031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Wingdings</vt:lpstr>
      <vt:lpstr>Office Theme</vt:lpstr>
      <vt:lpstr>材料科学与工程专业：新型材料的设计与性能研究</vt:lpstr>
      <vt:lpstr>目录</vt:lpstr>
      <vt:lpstr>添加章节标题</vt:lpstr>
      <vt:lpstr>材料科学与工程专业概述</vt:lpstr>
      <vt:lpstr>PowerPoint Presentation</vt:lpstr>
      <vt:lpstr>专业的定义和背景</vt:lpstr>
      <vt:lpstr>专业的培养目标</vt:lpstr>
      <vt:lpstr>专业的课程设置</vt:lpstr>
      <vt:lpstr>专业的就业前景</vt:lpstr>
      <vt:lpstr>新型材料的设计</vt:lpstr>
      <vt:lpstr>PowerPoint Presentation</vt:lpstr>
      <vt:lpstr>新型材料的分类</vt:lpstr>
      <vt:lpstr>新型材料的特性</vt:lpstr>
      <vt:lpstr>新型材料的合成方法</vt:lpstr>
      <vt:lpstr>新型材料的结构设计</vt:lpstr>
      <vt:lpstr>新型材料的性能研究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2024-08-30T08:52:12.750</cp:lastPrinted>
  <dcterms:created xsi:type="dcterms:W3CDTF">2024-08-30T00:52:12Z</dcterms:created>
  <dcterms:modified xsi:type="dcterms:W3CDTF">2024-08-30T00:52:14Z</dcterms:modified>
</cp:coreProperties>
</file>