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0C21-AE72-40F5-B435-8450AE971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F644E-5EDC-4C4F-BF25-42C51A4D8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3C764-800A-48B7-AF87-C08DD6ED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21DE3-0312-4C4B-9075-CF4C0F6B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5F9C8-31A0-47DA-A57B-515D69179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ED1EB4-AB88-44E9-A833-55C3B600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416B6-F5F5-4E8D-9086-367237B64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B9381-3C3F-46C5-99BA-F4761656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1770B-5260-4F4B-8D2F-7A24C2B9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7FAD4-C06D-4051-B797-1A8A31CA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B5A92-5413-4BBF-91E4-BE52B18F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14041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《机械基础》全套课件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机械制造技术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机械工程材料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机械零件与组件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机械系统与机构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机械创新设计与实践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机械是利用物理定律和原理实现能量转换、传递和利用的装置。根据不同的分类标准，可以将机械分为多种类型。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机械是利用物理定律和原理实现能量转换、传递和利用的装置，如电动机、内燃机等。根据不同的分类标准，如用途、工作原理、结构特点等，可以将机械分为多种类型，如传动机械、流体机械、加工机械等。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机械的应用领域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机械在工业、农业、交通运输、航空航天、国防等领域得到广泛应用，为人类生产和生活带来了巨大的便利。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在工业领域中的应用非常广泛，如机床、工业机器人等，可以提高生产效率和产品质量。在农业领域，农业机械如拖拉机、收割机等可以提高农业生产效率。在交通运输领域，汽车、飞机、船舶等交通工具都是机械的代表。在航空航天领域，飞机和火箭等飞行器也是机械的应用。在国防领域，各种武器装备也是机械的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随着科技的不断进步，机械的发展趋势是智能化、绿色化、微型化、复合化等，以满足人类生产和生活的新需求。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新技术的不断发展，机械的发展趋势逐渐向智能化转变，如智能机器人、智能家居等。同时，随着环保意识的提高，机械的发展也趋向于绿色化，如节能减排、可再生能源等。此外，微型化也是机械发展的一个重要趋势，如微电子机械系统（MEMS）。最后，复合化也是机械发展的重要方向，如将多种功能集成在一台机械设备上，以提高设备的综合性能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确保机械能够完成预定的功能，满足使用需求。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保证机械在规定条件下和规定时间内完成规定功能的能力。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在满足功能和可靠性的前提下，降低机械的成本。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确保机械在使用过程中不会对人员和环境造成危害。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制造与试验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制造机械并进行试验，确保其满足设计要求。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对设计进行优化，提高机械的性能、降低成本。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对机械的各个部件进行详细设计，确定其形状、尺寸、材料等。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明确机械的功能、性能和要求，进行市场调研和技术可行性分析。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根据需求分析，设计机械的基本结构和方案。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用于二维绘图和基本的三维设计。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用于三维建模、工程分析和动画制作。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SolidWorks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用于进行有限元分析，评估机械结构的强度和振动特性。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ANSYS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用于控制系统设计和仿真。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机械设计的常用软件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机械制造技术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机械制造的基本流程包括原材料的准备、毛坯的制造、零件的加工、产品的装配和检测等步骤。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原材料的准备是机械制造的基础，需要选择合适的材料，并进行预处理，如除锈、矫直等。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毛坯的制造是根据零件的形状和尺寸，通过铸造、锻造、焊接等方式制作出初步成型的零件。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零件的加工是机械制造的关键环节，包括粗加工、精加工、热处理等工艺，以使零件达到设计要求。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产品的装配是将多个零件按照设计要求组装在一起，形成一个完整的机械产品。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检测是保证机械产品质量的重要环节，通过各种检测手段，如无损检测、性能测试等，确保产品符合设计要求。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机械制造的主要工艺包括切削加工、铸造、锻造、焊接、热处理等。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切削加工是通过刀具将工件上多余的材料切削掉，以形成符合设计要求的零件表面。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铸造是通过熔炼金属，将液态金属浇注到铸型中，待冷却后得到所需形状的毛坯或零件。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锻造是通过施加外力，使金属坯料变形，以得到所需形状和性能的零件。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焊接是通过熔融金属将两个或多个金属连接在一起，以形成连续的封闭结构。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热处理是通过加热、保温和冷却等工艺处理，改变金属材料的内部组织结构，以达到所需的机械性能和物理性能。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机械制造的主要工艺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数字化是现代机械制造技术的核心，通过数字化技术实现生产过程的可视化、可控制和可优化。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智能化是现代机械制造技术的重要发展方向，通过人工智能技术实现生产过程的自动化和智能化。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绿色化是现代机械制造技术的必然要求，通过环保技术实现生产过程的节能减排和资源循环利用。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自动化是现代机械制造技术的关键技术之一，通过自动化技术提高生产效率和质量。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现代机械制造技术的发展趋势包括数字化、智能化、自动化、绿色化等。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现代机械制造技术的发展趋势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机械工程材料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https://d.book118.com/536214041201010032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2024-08-31T23:34:45.648</cp:lastPrinted>
  <dcterms:created xsi:type="dcterms:W3CDTF">2024-08-31T15:34:45Z</dcterms:created>
  <dcterms:modified xsi:type="dcterms:W3CDTF">2024-08-31T15:34:47Z</dcterms:modified>
</cp:coreProperties>
</file>