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E5A82-7B2E-4B15-8934-EEF06C2B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03B80-B0C6-4101-8D3D-B9A54C136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6381D-E7EA-4644-8F40-2C55E6CA4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2ACF2-1A73-4E64-B7FC-F65B3E051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8BDD6-4084-42BD-91C5-2D10F2DFF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12CE3B-DDBF-4A3D-A1AB-7C740069B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E12812-A895-4AE8-8106-6FC77423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9A448-AC3C-4EB8-B202-2AE7D1664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136BB-843C-4E40-A551-8CD1B014D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B79AA-21A0-4EA3-8B5C-D8182B948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992B4-C829-4445-B435-B13371537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1415501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高中大学毕业季青春不散场相册同学录毕业典礼电子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毕业季的回忆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青春不散场的友谊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同学录的纪念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毕业典礼的盛况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电子相册的制作与分享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毕业季的回忆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509" b="2050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教室里的学习时光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高中和大学教室是我们度过时间最长的地方，那里有我们努力学习的身影，有我们与老师和同学互动的场景。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图书馆的安静角落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图书馆是我们获取知识的宝库，那里有我们静心阅读的时刻，有我们寻找书籍的身影。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运动场上的激情瞬间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运动场是我们释放激情的地方，那里有我们挥洒汗水的时刻，有我们与队友共同奋斗的场景。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校园生活的点点滴滴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31" r="3731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课间的轻松聊天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课间休息时，同学们聚在一起聊天，分享彼此的趣事和心情。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周末的聚会狂欢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周末时，同学们组织各种聚会，尽情地玩耍、唱歌、跳舞，留下难忘的回忆。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节日的祝福与礼物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节日时，同学们互送礼物、祝福，表达彼此的关心和友情。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同学们的欢声笑语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老师的辛勤付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课堂上的耐心讲解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老师们在课堂上耐心地讲解知识，帮助我们理解难点和重点。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课后的辅导与答疑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老师们牺牲自己的休息时间，为我们解答疑问和辅导学习。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毕业前的指导与鼓励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在毕业季，老师们给予我们宝贵的建议和鼓励，帮助我们顺利地走向未来。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青春不散场的友谊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校园生活的点点滴滴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从晨读到晚自习，从课堂学习到课外活动，那些共同度过的时光是青春最宝贵的财富。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难忘的集体活动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无论是运动会、文艺比赛还是社会实践，这些集体活动都让同学们更加团结，培养了彼此之间的默契。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欢声笑语的课间休息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课间休息时的闲聊、玩笑和短暂的放松，为紧张的学习生活增添了许多乐趣。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共同度过的美好时光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500" r="20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共同成长与进步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在相互鼓励与支持中，同学们共同成长，取得了许多令人骄傲的成绩。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学业上的互相帮助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在学习上遇到困难时，同学们会互相帮助、解答疑惑，共同进步。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精神上的慰藉与鼓励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在面对挫折和困难时，同学们会给予彼此安慰和鼓励，让彼此更有信心面对挑战。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互相鼓励与支持的日子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经过三年的相处，同学们之间建立了深厚的友谊，这种情谊将成为人生中最珍贵的财富。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深厚的同窗情谊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毕业典礼上的告别、合影和拥抱，都将成为永远铭记于心的珍贵回忆。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难以忘怀的毕业时刻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虽然即将各奔东西，但同学们之间的友谊不会因为毕业而结束，他们将继续保持联系，共同书写人生的新篇章。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持续的友谊与联系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珍贵的友情与回忆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同学录的纪念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https://d.book118.com/536214155011010040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2024-09-06T05:29:31.098</cp:lastPrinted>
  <dcterms:created xsi:type="dcterms:W3CDTF">2024-09-05T21:29:31Z</dcterms:created>
  <dcterms:modified xsi:type="dcterms:W3CDTF">2024-09-05T21:29:33Z</dcterms:modified>
</cp:coreProperties>
</file>