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76C72-AFFE-41E2-8C67-24D4D2928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2EB84E-B3E6-4E15-A15A-EB767A140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76CE14-330F-48C5-AE27-5309E7D2C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3F083B-5A1C-466A-AE04-DE37D42C1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3A6930-F8ED-4B77-92AE-FD1E67CE01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E24C68-C24B-4207-B00A-F4ECB9196F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4425B6-FECC-430B-A54A-723C13AEE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19E1F4-09AB-4E71-8CEF-241C80276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985474-CFD7-4E09-AB00-108B5F3B45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AA15E-57C0-4BA5-BC0C-988B6EA26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14CF0E-33BF-41B5-9330-3D94CCB992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21421111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IT安全知识培训\n## 1. IT安全基本概念及重要性\n### 1.1 什么是IT安全及目标\n### 1.2 IT安全的重要性及原因\n### 1.3 IT安全面临的挑战与威胁\n## 2. 常见网络安全威胁及防范\n### 2.1 网络钓鱼攻击及防范\n### 2.2 恶意软件及防范\n### 2.3 社交工程攻击及防范\n## 3. 企业IT安全策略与措施\n### 3.1 制定企业IT安全政策\n### 3.2 实施有效的访问控制\n### 3.3 定期进行安全审计与风险评估\n## 4. 数据保护与隐私法规\n### 4.1 数据保护法规及意义\n### 4.2 隐私法规及意义\n### 4.3 企业如何遵守数据保护与隐私法规\n## 5. IT安全培训与意识提升\n### 5.1 IT安全培训的重要性\n### 5.2 开展有效的IT安全培训\n### 5.3 提高员工IT安全意识与技能\n## 6. IT安全应急响应与事故处理\n### 6.1 IT安全应急响应计划与流程\n### 6.2 事故报告与处置\n### 6.3 事后总结与改进措施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IT安全知识培训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 IT安全基本概念及重要性</a:t>
            </a:r>
            <a:endParaRPr/>
          </a:p>
        </p:txBody>
      </p:sp>
      <p:sp>
        <p:nvSpPr>
          <p:cNvPr id="11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IT安全（Information Technology Security）</a:t>
                </a:r>
                <a:endParaRPr/>
              </a:p>
            </p:txBody>
          </p:sp>
          <p:sp>
            <p:nvSpPr>
              <p:cNvPr id="1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是指保护信息系统免受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未经授权访问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泄露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篡改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的一系列措施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目标是确保信息的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保密性</a:t>
                </a:r>
                <a:endParaRPr/>
              </a:p>
            </p:txBody>
          </p:sp>
          <p:sp>
            <p:nvSpPr>
              <p:cNvPr id="19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IT安全目标</a:t>
                </a:r>
                <a:endParaRPr/>
              </a:p>
            </p:txBody>
          </p:sp>
          <p:sp>
            <p:nvSpPr>
              <p:cNvPr id="2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安全事件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安全事件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安全事件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造成的损失</a:t>
                </a:r>
                <a:endParaRPr/>
              </a:p>
            </p:txBody>
          </p:sp>
          <p:sp>
            <p:nvSpPr>
              <p:cNvPr id="20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什么是IT安全及目标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IT安全的重要性及原因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IT安全的重要性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保护企业的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核心资产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，如数据、系统和网络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维护企业的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声誉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遵守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法律法规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行业规范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IT安全的原因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信息技术的发展和普及导致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安全风险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企业对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数据保护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业务连续性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的需求增加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恶意攻击和内部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安全风险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不断上升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IT安全面临的挑战与威胁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IT安全挑战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技术快速发展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导致安全风险不断变化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资源有限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，需要合理分配以应对各种安全威胁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员工安全意识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不足，需要加强培训和教育</a:t>
                </a:r>
                <a:endParaRPr/>
              </a:p>
            </p:txBody>
          </p:sp>
          <p:pic>
            <p:nvPicPr>
              <p:cNvPr id="2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IT安全威胁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网络攻击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，如钓鱼、恶意软件和社交工程攻击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内部威胁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，如员工恶意行为和内部泄露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物理安全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，如设备丢失、损坏和盗窃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4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 常见网络安全威胁及防范</a:t>
            </a:r>
            <a:endParaRPr/>
          </a:p>
        </p:txBody>
      </p:sp>
      <p:sp>
        <p:nvSpPr>
          <p:cNvPr id="235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网络钓鱼攻击</a:t>
                </a:r>
                <a:endParaRPr/>
              </a:p>
            </p:txBody>
          </p:sp>
          <p:sp>
            <p:nvSpPr>
              <p:cNvPr id="24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伪造网站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电子邮件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诱骗用户泄露个人信息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常见的攻击方式包括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电子邮件钓鱼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网站钓鱼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社交网络钓鱼</a:t>
                </a:r>
                <a:endParaRPr/>
              </a:p>
            </p:txBody>
          </p:sp>
          <p:sp>
            <p:nvSpPr>
              <p:cNvPr id="24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防范网络钓鱼攻击</a:t>
                </a:r>
                <a:endParaRPr/>
              </a:p>
            </p:txBody>
          </p:sp>
          <p:sp>
            <p:nvSpPr>
              <p:cNvPr id="24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提高员工对网络钓鱼的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识别能力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安全软件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，如防病毒软件和防火墙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双因素认证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增加账户安全性</a:t>
                </a:r>
                <a:endParaRPr/>
              </a:p>
            </p:txBody>
          </p:sp>
          <p:sp>
            <p:nvSpPr>
              <p:cNvPr id="24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网络钓鱼攻击及防范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5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恶意软件</a:t>
                </a:r>
                <a:endParaRPr/>
              </a:p>
            </p:txBody>
          </p:sp>
          <p:sp>
            <p:nvSpPr>
              <p:cNvPr id="25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对计算机系统和网络造成损害的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恶意程序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，如病毒、蠕虫和特洛伊木马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恶意软件的传播途径包括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电子邮件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下载文件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网络攻击</a:t>
                </a:r>
                <a:endParaRPr/>
              </a:p>
            </p:txBody>
          </p:sp>
          <p:sp>
            <p:nvSpPr>
              <p:cNvPr id="26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防范恶意软件</a:t>
                </a:r>
                <a:endParaRPr/>
              </a:p>
            </p:txBody>
          </p:sp>
          <p:sp>
            <p:nvSpPr>
              <p:cNvPr id="26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安全软件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，如防病毒软件和防火墙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更新操作系统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和软件，修复安全漏洞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安全上网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的习惯，避免访问不安全的网站</a:t>
                </a:r>
                <a:endParaRPr/>
              </a:p>
            </p:txBody>
          </p:sp>
          <p:sp>
            <p:nvSpPr>
              <p:cNvPr id="26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恶意软件及防范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社交工程攻击及防范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社交工程攻击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心理手段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诱骗员工泄露敏感信息或执行恶意操作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常见的攻击方式包括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假冒身份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钓鱼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胁迫</a:t>
                </a:r>
                <a:endParaRPr/>
              </a:p>
            </p:txBody>
          </p:sp>
          <p:pic>
            <p:nvPicPr>
              <p:cNvPr id="2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防范社交工程攻击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提高员工对社交工程攻击的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识别能力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安全文化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，强调信息安全的重要性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实施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严格的访问控制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，限制员工访问敏感信息</a:t>
                </a:r>
                <a:endParaRPr/>
              </a:p>
            </p:txBody>
          </p:sp>
          <p:pic>
            <p:nvPicPr>
              <p:cNvPr id="2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 企业IT安全策略与措施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企业IT安全政策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规范企业IT安全的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为企业IT安全提供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依据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制定企业IT安全政策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评估企业的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安全风险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参考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行业规范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更新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安全政策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制定企业IT安全政策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实施有效的访问控制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访问控制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权限管理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限制用户访问敏感信息和资源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常见的访问控制方法包括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基于角色的访问控制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（RBAC）和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基于属性的访问控制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（ABAC）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实施有效的访问控制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为每个用户分配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合适的权限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更新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访问控制设置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权限申请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审批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流程</a:t>
                </a:r>
                <a:endParaRPr/>
              </a:p>
            </p:txBody>
          </p:sp>
          <p:pic>
            <p:nvPicPr>
              <p:cNvPr id="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4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4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安全审计</a:t>
                </a:r>
                <a:endParaRPr/>
              </a:p>
            </p:txBody>
          </p:sp>
          <p:sp>
            <p:nvSpPr>
              <p:cNvPr id="4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对企业的IT安全状况进行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独立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的审查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常见的审计方法包括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定期审计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随机审计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专项审计</a:t>
                </a:r>
                <a:endParaRPr/>
              </a:p>
            </p:txBody>
          </p:sp>
        </p:grpSp>
        <p:grpSp>
          <p:nvGrpSpPr>
            <p:cNvPr id="4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4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风险评估</a:t>
                </a:r>
                <a:endParaRPr/>
              </a:p>
            </p:txBody>
          </p:sp>
          <p:sp>
            <p:nvSpPr>
              <p:cNvPr id="4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评估企业面临的安全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风险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威胁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为企业制定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的IT安全策略和措施提供依据</a:t>
                </a:r>
                <a:endParaRPr/>
              </a:p>
            </p:txBody>
          </p:sp>
        </p:grpSp>
        <p:grpSp>
          <p:nvGrpSpPr>
            <p:cNvPr id="4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4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定期进行安全审计与风险评估</a:t>
                </a:r>
                <a:endParaRPr/>
              </a:p>
            </p:txBody>
          </p:sp>
          <p:sp>
            <p:nvSpPr>
              <p:cNvPr id="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审计计划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提高员工对安全审计和风险评估的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根据审计和评估结果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安全策略和措施</a:t>
                </a:r>
                <a:endParaRPr/>
              </a:p>
            </p:txBody>
          </p:sp>
        </p:grpSp>
      </p:grpSp>
      <p:pic>
        <p:nvPicPr>
          <p:cNvPr id="5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定期进行安全审计与风险评估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5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5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5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https://d.book118.com/536214211111010052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IT安全知识培训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2024-09-18T20:04:42.308</cp:lastPrinted>
  <dcterms:created xsi:type="dcterms:W3CDTF">2024-09-18T12:04:42Z</dcterms:created>
  <dcterms:modified xsi:type="dcterms:W3CDTF">2024-09-18T12:04:44Z</dcterms:modified>
</cp:coreProperties>
</file>