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3BEF20C-F27B-4FE8-8DC2-ECAA4C47AC6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B614F-FE10-4BE6-998F-C26E4869E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1A014-FC2E-435E-985E-0A8CE943A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2F1ED-7BE5-437D-8B6D-559446DEB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0D546F-7005-4B9E-988E-094318E42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1A9617-18DA-4FF8-B775-85BC0206C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326116-7A50-47B0-82A3-EF5EF66E6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3DD7D1-2083-4BA3-BE04-B08B9312D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5F4A9-C77E-49F9-A14C-48DA72023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B1D643-C5DA-4B53-9A8D-BA2808902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6A0D5-F776-4955-BE53-A6058E633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7F90F-16D8-44B9-9468-6420F886F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7059546-B95D-491C-AB76-E8CD254820E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7942C13-3919-4AA9-AE70-4E31433DD59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220154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装修行业安全生产规章制度培训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装修行业安全生产规章制度培训简介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安全生产规章制度培训的实施方法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安全生产规章制度培训的效果评估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不断改进的安全生产规章制度培训体系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装修行业安全生产规章制度培训简介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为什么需要安全生产规章制度培训？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装修行业安全事故频发，为了降低事故发生率，法律要求企业必须进行安全生产规章制度培训。通过提高员工的安全意识，可以有效保护员工的生命安全。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安全生产规章制度培训内容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了解相关法规的要求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法律法规和政策法规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掌握应急处理方法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紧急救援措施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规范安全操作流程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安全操作规程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灵活学习时间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便捷获取知识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模拟真实场景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提高应急能力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随堂测验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检验学习效果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加深印象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安全生产规章制度培训方式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面对面交流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实时解答问题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安全生产规章制度培训的重要性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优先考虑员工的健康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保护员工生命安全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降低企业经济损失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减少事故损失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展现企业社会责任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合法经营，规范管理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遵守法律法规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法律法规和政策法规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劳动者权益保障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劳动法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安全生产管理要求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建筑行业规范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建筑法规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环境保护要求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环保法规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安全操作规程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高空工作注意事项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高空作业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个人防护装备选择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防护设备使用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电气设备使用规范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电气安全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急救知识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心肺复苏急救步骤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止血急救措施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企业应急事件应对方案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员工应急演练要点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疏散演练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疏散演练流程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疏散指挥责任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紧急救援措施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火灾逃生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火灾现场应急逃生路线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灭火器使用方法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安全管理制度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安全管理制度是企业安全生产的重要组成部分，包括安全检查制度、安全奖惩制度、安全事故报告制度和安全隐患排查制度等，通过规范管理来确保施工过程中的安全性和稳定性。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安全生产规章制度培训的实施方法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线下培训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线下培训通过专业培训机构开设课程、企业内部培训讲师和针对性强的培训课程内容，提供系统性的知识传授和实践操作，确保员工掌握安全生产规章制度的核心内容。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在线培训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方便快捷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借助互联网平台进行培训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适应员工自身时间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灵活时间安排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实时学习反馈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效果便捷快速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检验员工应对能力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测试员工应变能力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强化危机处理技能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发现问题进行实时纠正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及时纠正错误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提高员工执行力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实地演练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模拟真实工作环境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提供真实场景体验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增加员工实践机会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随堂测验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衡量学习成效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考核员工学习效果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提高学习动力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激励员工学习积极性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针对性弥补不足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发现弱项及时补充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安全生产规章制度培训的效果评估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定期考核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核心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检查员工掌握情况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关键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督促员工持续学习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发现问题进行整改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事故分析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分析事故原因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提出改进意见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避免同类事故再次发生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针对性加强培训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案例分享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定期宣传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奖惩制度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安全意识调查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调查员工安全意识水平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测评问卷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统计数据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考核标准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将安全生产纳入绩效考核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倡导全员参与安全生产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激励员工重视安全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https://d.book118.com/536220154012010104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170</Paragraphs>
  <Slides>23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装修行业安全生产规章制度培训</vt:lpstr>
      <vt:lpstr>目录</vt:lpstr>
      <vt:lpstr>第1章 装修行业安全生产规章制度培训简介</vt:lpstr>
      <vt:lpstr> </vt:lpstr>
      <vt:lpstr>安全生产规章制度培训内容</vt:lpstr>
      <vt:lpstr>安全生产规章制度培训方式</vt:lpstr>
      <vt:lpstr>安全生产规章制度培训的重要性</vt:lpstr>
      <vt:lpstr>第2章 安全生产规章制度培训</vt:lpstr>
      <vt:lpstr>法律法规和政策法规</vt:lpstr>
      <vt:lpstr>安全操作规程</vt:lpstr>
      <vt:lpstr>紧急救援措施</vt:lpstr>
      <vt:lpstr> </vt:lpstr>
      <vt:lpstr>第3章 安全生产规章制度培训的实施方法</vt:lpstr>
      <vt:lpstr> </vt:lpstr>
      <vt:lpstr>在线培训</vt:lpstr>
      <vt:lpstr>实地演练</vt:lpstr>
      <vt:lpstr>随堂测验</vt:lpstr>
      <vt:lpstr>第4章 安全生产规章制度培训的效果评估</vt:lpstr>
      <vt:lpstr>定期考核</vt:lpstr>
      <vt:lpstr>事故分析</vt:lpstr>
      <vt:lpstr>安全意识调查</vt:lpstr>
      <vt:lpstr>绩效管理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2024-09-29T14:33:48.002</cp:lastPrinted>
  <dcterms:created xsi:type="dcterms:W3CDTF">2024-09-29T06:33:48Z</dcterms:created>
  <dcterms:modified xsi:type="dcterms:W3CDTF">2024-09-29T06:33:50Z</dcterms:modified>
</cp:coreProperties>
</file>