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28C12-0697-41C4-8190-3CB42314D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5F6C93-5C22-4D14-876F-CE4637800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4F3BEE-4346-4B07-8146-4A90284E9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C480EA-8AE4-4129-B540-4916551F0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08DFCD-5685-467F-B1CB-BFD376FF7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80EF97-3D62-465D-8959-D5A9AB25A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EBB564-B096-4E80-A3E5-8B33F69BD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6493E-3F93-4E6E-8B2F-3CAEA9110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F48F2-56A0-40C4-B801-3E2727D19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883423-CDA1-4CFF-A630-0E9BC979E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AD4C21-6741-4928-A2D7-DDCEAAAFA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22114114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下肢深静脉血栓的预防和护理新进展</a:t>
            </a:r>
            <a:r>
              <a:rPr lang="en-US" altLang="zh-CN" sz="5175" b="1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PPT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汇报人</a:t>
            </a:r>
            <a:r>
              <a:rPr lang="en-US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：</a:t>
            </a:r>
            <a:r>
              <a:rPr lang="en-US" altLang="zh-CN" sz="2025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XXX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altLang="zh-CN" sz="2025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z="2025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z="2025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新进展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下肢深静脉血栓通常包括中央型、周围型和混合型三种类型，其中中央型最为常见。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下肢深静脉血栓（Deep Vein Thrombosis，DVT）是指血液在下肢深静脉内不正常凝结，阻塞管腔，导致静脉回流障碍的一种疾病。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下肢深静脉血栓的定义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肺栓塞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下肢深静脉血栓脱落形成栓子，随血液流动至肺动脉，引起肺栓塞，严重时可危及生命。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血栓后综合征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慢性血栓形成可引起下肢静脉瓣膜功能不全，导致下肢水肿、溃疡、疼痛等症状，影响生活质量。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心肌梗死和脑卒中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下肢深静脉血栓脱落的栓子可引起心脑血管事件，如心肌梗死和脑卒中。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下肢深静脉血栓的危害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长时间卧床或久坐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恶性肿瘤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恶性肿瘤患者血液处于高凝状态，易形成血栓。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血管壁损伤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如外伤、手术操作等可导致血管壁损伤，从而引发血栓形成。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如手术后、长途旅行等情况下，下肢肌肉泵作用减弱，血液回流不畅，易形成血栓。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部分人群存在遗传性高凝状态，容易形成血栓。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下肢深静脉血栓的病因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适量运动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鼓励患者进行适量的运动，如散步、慢跑等，有助于促进血液循环，降低血栓形成的风险。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保持充足水分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保持充足的水分摄入，有助于稀释血液，减少血液粘稠度，降低血栓形成的风险。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饮食调整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饮食中应控制盐分摄入，避免过多的油脂摄入，以减轻心脏负担，降低血栓形成的风险。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一般预防措施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使用弹力袜可以提供一定的压力，有助于改善下肢血液循环，降低血栓形成的风险。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弹力袜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气压治疗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机械排栓装置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气压治疗设备通过对下肢进行周期性的充气和放气，可以促进下肢血液循环，降低血栓形成的风险。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部分患者可考虑使用机械排栓装置，通过机械力量将血栓排出体外，以预防深静脉血栓的形成。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机械预防措施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使用抗凝药物如华法林、低分子量肝素等，可以抑制血栓的形成，降低深静脉血栓的发生率。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抗凝药物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在血栓形成初期，可以使用溶栓药物如尿激酶、链激酶等，溶解已形成的血栓，防止其进一步发展。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溶栓药物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抗炎药物如布洛芬、吲哚美辛等，可以减轻炎症反应，降低深静脉血栓的发生率。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抗炎药物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药物预防措施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护理方法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https://d.book118.com/536221141140010033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2024-09-02T06:47:22.655</cp:lastPrinted>
  <dcterms:created xsi:type="dcterms:W3CDTF">2024-09-01T22:47:22Z</dcterms:created>
  <dcterms:modified xsi:type="dcterms:W3CDTF">2024-09-01T22:47:24Z</dcterms:modified>
</cp:coreProperties>
</file>