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2C7BC-F934-41E0-972E-93E08082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D5E6-1DB3-46E2-8E85-8339B1DB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AD606-D41E-4940-8927-B698EB0B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208F8-85FC-4846-9BBA-68CE0846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D551F-C4E3-4395-AE44-94E7E5C5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5D6F9-427C-41E2-AAFC-4500C35D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72271-ADCC-4F72-B294-CCE67168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5F284-7771-441F-A0E8-209F36D3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AE5E3-554E-4449-87BD-EE0A64D9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B1A16-B5DD-456B-B909-D6A26EFE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43FC7-E87D-47FD-874B-5D1AA42F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2121303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蛋白粉市场调研报告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蛋白粉是一种营养补充剂，主要提供蛋白质，通常来源于大豆、牛奶、鸡蛋等食材。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根据来源和成分，蛋白粉可分为植物蛋白粉、动物蛋白粉、复合蛋白粉等类型。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全球蛋白粉市场规模不断扩大，预计未来几年将继续保持增长趋势。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随着人们对健康和健身的关注度不断提高，以及对方便、快捷的营养补充需求的增加，蛋白粉市场有望持续增长。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全球蛋白粉市场的主要参与者包括各大食品和保健品公司，如雀巢、安利、健安喜等。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随着市场的不断扩大，越来越多的新品牌和新公司进入蛋白粉市场，为消费者提供更多选择。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消费者调研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蛋白粉消费者主要集中在20-45岁之间，这部分人群注重健康、追求高品质生活，是蛋白粉市场的主要消费群体。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女性消费者略多于男性，女性更注重营养和健康，对蛋白粉的接受度较高。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蛋白粉消费主要集中在大中城市，这些地区居民生活水平较高，对健康和营养的关注度也更高。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营养成分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消费者在选择蛋白粉时，更关注产品的营养成分和配方，倾向于选择富含优质蛋白质、维生素和矿物质的蛋白粉。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口感与便携性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消费者对蛋白粉的口感和便携性也有一定要求，更喜欢口感好、易于冲泡和携带的产品。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消费者在选择蛋白粉品牌时，更注重品牌信誉和口碑，选择知名品牌和有权威认证的产品。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消费者主要通过线上渠道购买蛋白粉，如电商平台和社交媒体平台；同时，线下零售商和专卖店也是重要的销售渠道。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消费者对蛋白粉的价格有一定的敏感度，但相对于品质和营养成分而言，价格并不是决定性因素。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消费者在购买蛋白粉时，会关注商家的促销活动和优惠措施，如折扣、赠品等。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产品调研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乳清蛋白粉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复合蛋白粉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蛋白棒、蛋白饮料等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从牛奶中提取，富含必需氨基酸和生物活性成分，易于消化吸收。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由多种蛋白质来源混合而成，旨在提供更全面的营养。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从大豆中提取，低脂肪、低胆固醇，富含植物性营养成分。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方便快捷的蛋白补充方式，适合忙碌的现代人。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市场份额占比最大，产品线丰富，覆盖各类消费人群。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以高品质和有机理念获得消费者青睐。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价格亲民，主打性价比市场。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根据消费者需求，提供个性化配方和定制包装。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定制化蛋白粉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添加益生菌、维生素等有益成分，满足特定健康需求。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功能性蛋白粉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关注可持续发展，采用可降解或可循环利用的包装材料。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环保包装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https://d.book118.com/536221213032010041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2024-09-07T23:16:07.433</cp:lastPrinted>
  <dcterms:created xsi:type="dcterms:W3CDTF">2024-09-07T15:16:07Z</dcterms:created>
  <dcterms:modified xsi:type="dcterms:W3CDTF">2024-09-07T15:16:09Z</dcterms:modified>
</cp:coreProperties>
</file>