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3AF82-402B-460B-AF9E-AAF89F0C1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CDE93-B2CC-48A0-A28A-CE02CCA62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C83CC-9FE3-4C00-BA8C-EA4C59CFF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C3A21-EB99-45F4-80E8-743B56D6A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E37A20-D3A8-4F65-9FC4-FAA627A9C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BC1863-8898-4277-9C4C-601A0D3E3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268256-C6F2-4D78-8F36-257EB14A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FD7F4-A8F9-4848-BA3D-521EFB20A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7B515-FAD6-46E2-A3E7-D8F2C9A65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B3B3D-794A-4B0D-8BDE-4C0EFE58F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AF971-0B3A-499E-B750-9AC68147B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22022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老乡鸡的营销方法和手段分析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营销手段分析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老乡鸡成立于2003年，总部位于安徽省合肥市。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经营模式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老乡鸡以提供鸡肉为主，涵盖了快餐、小吃、饮品等多个领域。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老乡鸡采用直营连锁模式，通过自建中央厨房和配送体系，确保食品安全和品质。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老乡鸡以鸡肉为主打，提供多种口味的快餐菜品，如鸡汤、鸡翅、鸡腿等。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核心产品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老乡鸡注重顾客体验，提供便捷、快速的服务，同时强调食材新鲜、口味正宗。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服务特色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老乡鸡将目标客户定位为中低端消费者，主打家常菜，满足大众口味。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042" r="8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老乡鸡在市场定位上主打中低端快餐市场，强调实惠、快捷和美味。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老乡鸡注重塑造亲切、实惠的品牌形象，强调家庭式快餐。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老乡鸡提供多样化的菜品选择，满足不同消费者的口味需求。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多样化菜品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老乡鸡注重食材的新鲜和品质，确保食品安全和口感。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老乡鸡不断推出新品，满足消费者对新鲜感的需求。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创新推出新品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性价比高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老乡鸡的定价策略注重性价比，提供物有所值的餐饮服务。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价格稳定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老乡鸡在定价上保持稳定，避免价格波动对消费者的影响。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老乡鸡会不定期推出促销活动，吸引消费者并提高销售额。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线上平台合作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老乡鸡与各大外卖平台合作，扩大销售渠道和提高知名度。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老乡鸡通过社区营销，与消费者建立更紧密的联系。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实体店面经营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老乡鸡以实体店面经营为主，提供堂食和外卖服务。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老乡鸡通过新品推广活动，吸引消费者尝试新品，提高销售额。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老乡鸡推出会员制度，提供积分兑换、优惠券等福利，增加客户粘性。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节假日促销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老乡鸡在节假日推出促销活动，吸引更多消费者。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营销手段分析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https://d.book118.com/536222022232010101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2024-09-26T14:41:36.588</cp:lastPrinted>
  <dcterms:created xsi:type="dcterms:W3CDTF">2024-09-26T06:41:36Z</dcterms:created>
  <dcterms:modified xsi:type="dcterms:W3CDTF">2024-09-26T06:41:38Z</dcterms:modified>
</cp:coreProperties>
</file>