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B5FEA-6995-437A-B171-44779102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0E54F-39F1-47D2-A3F1-C10F64B4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97E22-49E1-4DA0-A69D-CFD0BD0A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01C1C-532A-439E-A6FC-DB64F1497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1E51E-1A37-4F6A-B1A7-1216F1DB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EFFE0-E240-4EEA-BFD1-6813DCA0D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00291-107B-4AB1-B0B5-1ECDA70A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14E7A-18C1-487C-966A-4992B0241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A0590-B9F4-4D73-883D-AC1622DA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8AF67-6144-4321-81D6-6C5F0742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00DF5-D815-406D-BFDA-38A3BA740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222041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设立金属表面加工公司市场研究报告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金属表面加工技术及应用领域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设立金属表面加工公司的可行性分析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公司运营管理与团队建设方案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市场营销策略及品牌推广方案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金属表面加工市场规模庞大，涉及多个领域，如汽车、航空航天、电子、建筑等。随着全球经济的发展和产业升级，市场规模不断扩大。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金属表面加工产业链包括原材料供应、加工设备制造、加工工艺研发、加工服务等多个环节。目前，产业链上下游企业合作紧密，形成了完整的产业生态。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市场上主要的参与者包括大型跨国企业、国有企业、民营企业和外资企业等。这些企业在技术、资金、市场等方面具有优势，主导着市场的发展。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金属表面加工市场现状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随着制造业的快速发展，金属表面加工市场需求不断增长。特别是在汽车、电子等领域，对金属表面加工的质量和效率要求不断提高。此外，新兴领域如新能源、生物医疗等对金属表面加工的需求也在逐步增加。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预计未来几年，金属表面加工市场将继续保持快速增长。一方面，随着全球经济的复苏和制造业的升级，市场需求将持续增加；另一方面，新技术、新工艺的不断涌现，将为金属表面加工市场带来新的增长点。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目前，金属表面加工市场竞争激烈，企业间的竞争主要体现在技术、质量、服务等方面。为了保持竞争优势，企业需要不断加大技术研发和创新投入，提高产品质量和服务水平。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产业升级的加速，金属表面加工行业将迎来新的发展机遇。一方面，新技术、新工艺的应用将推动行业的技术创新和产品升级；另一方面，市场拓展和国际化发展将为企业带来更多的市场空间和商机。同时，行业也需要关注环保、安全等方面的挑战，加强自律和规范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金属表面加工技术及应用领域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电镀技术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喷涂技术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激光加工技术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化学处理技术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常见金属表面加工技术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利用高能激光束对金属表面进行照射，使金属表面发生物理或化学变化，达到加工目的。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通过喷枪或碟式雾化器将涂料喷涂于金属表面，形成保护层，具有防腐、装饰和特殊功能。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利用电解原理在某些金属表面镀上一薄层其他金属或合金的过程，可提高耐腐蚀性、耐磨性和装饰性。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通过化学反应对金属表面进行处理，如酸洗、磷化、钝化等，可改善金属表面的性能。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电子电器领域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建筑装饰领域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不同应用领域需求特点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对金属表面加工技术的需求主要体现在提高耐腐蚀性、耐磨性和装饰性方面，同时要求加工过程环保、高效。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对金属表面加工技术的要求极高，需要满足高温、高压、强腐蚀等极端环境下的使用要求。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对金属表面加工技术的需求主要体现在提高导电性、耐腐蚀性以及满足特殊功能要求方面。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对金属表面加工技术的需求主要体现在提高装饰性、耐候性以及满足特殊功能要求方面。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技术创新与发展动态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随着科技的进步，新型金属表面处理技术不断涌现，如纳米涂层技术、超声波喷涂技术等，为金属表面加工提供了更多的可能性。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智能化与自动化技术的应用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随着工业4.0的发展，智能化与自动化技术在金属表面加工领域的应用越来越广泛，提高了生产效率和产品质量。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环保与可持续发展趋势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随着环保意识的提高，金属表面加工技术正朝着更加环保、可持续的方向发展，如无铬钝化技术、水性涂料等。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新型表面处理技术的研发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设立金属表面加工公司的可行性分析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政策法规支持及产业政策导向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国家鼓励制造业向高质量、高附加值方向发展，金属表面加工行业应顺应这一趋势，通过技术创新和产业升级提高竞争力。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产业政策导向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近年来，国家出台了一系列政策，鼓励制造业发展，特别是高端装备制造和精密加工领域。金属表面加工作为制造业的重要环节，受益于相关政策的支持。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随着环保意识的提高，政府对金属表面处理行业的环保要求也日益严格。企业需要关注环保法规的变动，确保生产过程中的废弃物处理和排放符合标准。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原材料供应稳定性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内部成本控制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原材料供应与成本控制能力评估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原材料价格受市场供求、国际政治经济环境等多重因素影响，企业需要关注市场动态，制定合理的采购策略以控制成本。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企业还需通过提高生产效率、降低能耗、减少废品率等措施，加强内部成本控制，提升盈利能力。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金属表面加工的主要原材料包括各类金属板材、涂料、溶剂等。企业需要评估供应商的稳定性和可靠性，确保原材料供应不断档。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https://d.book118.com/536222204143010045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2024-09-14T11:50:59.800</cp:lastPrinted>
  <dcterms:created xsi:type="dcterms:W3CDTF">2024-09-14T03:50:59Z</dcterms:created>
  <dcterms:modified xsi:type="dcterms:W3CDTF">2024-09-14T03:51:02Z</dcterms:modified>
</cp:coreProperties>
</file>