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697EC1-E27D-475C-B537-3FD9A4479D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21E452-971B-489C-9F2B-10E0F64A23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06B126-11E2-4632-8550-7AC0FF409A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4C7483-FB48-4061-8CD5-49A107509E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25A4EF-BCB6-443F-9B3B-276B9C17F0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826F9A1-8BD8-45A4-920F-E5EF9C512B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0A0B2FE-1944-4A34-8E4C-343C916F29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BFECB6-100D-4EAE-83E7-360771B0CE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408672-6EE4-4AF2-BB6F-0BA723E097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E741BC-F36F-4E32-8B9E-2C4A164EA5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DE339B-7015-443E-8074-D8E85B6336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6225241002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铁路运输春节生产培训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春节运输特点及挑战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安全生产管理要求与措施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客运服务质量提升策略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货运组织优化及效率提升途径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协作单位沟通与协调机制建立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员工关怀与激励机制设计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春节运输特点及挑战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春节期间，特别是除夕前一周和元宵节后一周，铁路客流会达到高峰，旅客出行需求量大增。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客流高峰时段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旅客类型多样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875" r="16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热门目的地集中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958" r="14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春节期间出行的旅客包括务工人员、学生、探亲访友者等，不同类型旅客的出行需求和特点不同。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春节期间，一些热门城市如北京、上海、广州等地的客流量会明显增加，需要重点关注和保障。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春节期间客流高峰分析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733" b="173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货物运输需求变化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货运量减少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春节期间，由于工厂放假、物流停运等原因，铁路货运量会相对减少。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特殊货物运输需求增加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春节期间，一些特殊货物如鲜活农产品、医疗物资等的运输需求会增加，需要特别关注和保障。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运输时间要求提高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春节期间，部分货物的运输时间要求更加紧迫，需要优化运输组织和调度。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31" r="2503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春节期间铁路运输面临的主要挑战包括客流量大、运输组织复杂、天气变化等因素带来的安全风险和运输压力。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春节期间也是铁路运输提升服务质量和品牌形象的重要时期，通过加强旅客服务、提高运输效率等措施，可以赢得更多旅客的信赖和支持。同时，随着高铁等快速交通工具的普及，铁路在长途旅行市场的竞争力也在不断提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铁路运输面临的挑战与机遇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https://d.book118.com/536225241002010052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2024-09-18T02:25:08.458</cp:lastPrinted>
  <dcterms:created xsi:type="dcterms:W3CDTF">2024-09-17T18:25:08Z</dcterms:created>
  <dcterms:modified xsi:type="dcterms:W3CDTF">2024-09-17T18:25:10Z</dcterms:modified>
</cp:coreProperties>
</file>