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015C6-46A1-42C7-9319-06717F78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66977-F629-4100-9EE8-888F72A78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C95AF-4C01-4034-AF22-CF2C86D6C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DF2D6-75BE-413E-8E42-14DD0092F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616C9-FAB2-4EC0-BA41-3B6E40DE5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5AF44-FF2B-43B8-B422-D0F2A06AD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37032-A223-48DA-8F9F-7394B5CB5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80232-7586-4062-95F7-765DBFDE0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7F134-3AF3-4813-98F4-EB00D63C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B2689-0A53-4851-8DDD-DD92EDCAD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3E5E3-5A84-4873-BFBD-AD5385C7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32021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办公物资管理制度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办公物资管理制度的重要性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办公物资的分类与管理制度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办公物资的维护与保养制度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办公物资的盘点与清查制度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办公物资管理制度的实施与监督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08" r="1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提高办公物资使用效率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通过建立完善的办公物资管理制度，确保物资的合理分配和使用，避免浪费和损失，从而提高使用效率。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保障公司正常运营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办公物资是公司正常运营的必要条件，管理制度的建立可以确保物资的及时供应，满足公司日常运营的需求。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规范管理流程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通过制度化管理，规范办公物资的采购、保管、领用等流程，确保管理工作的有序进行。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https://d.book118.com/536232021203010102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2024-09-27T17:27:21.648</cp:lastPrinted>
  <dcterms:created xsi:type="dcterms:W3CDTF">2024-09-27T09:27:21Z</dcterms:created>
  <dcterms:modified xsi:type="dcterms:W3CDTF">2024-09-27T09:27:23Z</dcterms:modified>
</cp:coreProperties>
</file>