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7127D-EC6C-4C17-ABF2-568B4B33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A5FF9-726A-4E1F-A5C4-6E2CAE435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E1A28-A54B-479C-B4F3-84600B070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F5903-95DC-4FAE-9BF5-9E20ED55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A7E93-EEFE-4B2C-8F63-7E4E1F45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0DB77-754B-4E44-B4EB-6F1F4904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5B043-D27D-476E-9F76-82BDA0E2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75F40-90D3-4A32-BCD2-A5F8192A3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B34FE-BDCA-480D-98AA-6ED39987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F7FBF-8156-4373-89A0-7370001D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0A6CD-4B3B-41DF-9D1E-9F09C129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33023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学生观的主要内容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学生观在教育中的应用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当前学生观存在的问题与挑战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构建科学的学生观策略建议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学生观是指对学生的基本看法和认识，包括对学生的身心发展、社会地位、学习特点等方面的理解和评价。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学生观内涵丰富，包括学生是具有独立意义的主体，是发展中的人，具有巨大的发展潜能和可塑性，同时也存在个体差异。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学生观是教师教育理念的重要组成部分，直接影响教师的教学行为和教育效果。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正确的学生观有助于教师关注学生的全面发展，尊重学生的个性差异，促进学生的健康成长。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学生观也是社会对教育和学生的期待和要求的反映，体现了社会的教育价值观和人才培养目标。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66" b="95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近代以来，随着民主、平等思想的传播和教育改革的推进，学生观逐渐转向以学生为本，强调学生的主体地位和权利。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当代学生观更加注重学生的全面发展、个性差异和多元需求，倡导以学生为中心的教育理念。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20" b="8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081" r="100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在古代，学生观以师道尊严为主，强调学生对教师的绝对服从和尊重，学生的主体地位被忽视。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学生观的历史演变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学生的身心发展遵循一定的规律，包括阶段性、顺序性、不平衡性、互补性和个别差异性等。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身心发展规律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学生身体的生长发育是其心理发展的基础，良好的生理素质为学生提供了学习和发展的物质前提。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学生的认知、情感、意志等心理过程和心理特征在不断发展变化，需要得到关注和引导。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学生的身心发展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学生的主体地位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学生是学习的主体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学生在学习过程中具有主观能动性，能够主动地选择、吸收和构建知识。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学生是自我发展的主体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学生具有自我意识和自我发展能力，能够在教师的指导下进行自我教育和自我管理。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学生是权利的主体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学生享有受教育权、发展权等基本权利，需要得到尊重和保障。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542" r="2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个性差异的教育意义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尊重学生的个性差异是因材施教的前提，也是促进学生全面发展的重要途径。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个性差异的表现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学生的个性差异表现在兴趣、爱好、特长、性格、气质等多个方面。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个性差异的原因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学生的个性差异是由遗传、环境、教育等多种因素共同作用的结果。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学生的个性差异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全面发展的内涵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学生的全面发展包括德、智、体、美、劳等多个方面，需要得到全面而均衡的培养。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全面发展的途径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实现学生的全面发展需要通过课堂教学、课外活动、社会实践等多种途径进行。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全面发展的评价标准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评价学生的全面发展需要建立多元化、综合性的评价标准，关注学生的知识、能力、素质等多个方面。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学生的全面发展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学生观在教育中的应用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教育教学应以学生为中心，关注学生的需求、兴趣、能力和发展，促进学生的全面发展和个性发展。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教育教学过程中，应尊重学生的主体地位，鼓励学生积极参与、自主探究和合作学习，培养学生的自主学习能力和创新精神。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注重学生主体地位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教育教学应关注学生的情感状态，营造积极、和谐、民主的学习氛围，激发学生的学习兴趣和动力，促进学生的心理健康发展。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关注学生情感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教育教学中的学生观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班级管理中应平等对待每一个学生，不偏袒、不歧视，为每个学生提供公平的发展机会。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平等对待每一个学生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班级管理应尊重学生个性差异，关注学生的特长和潜能，为每个学生提供适合其发展的教育方式和手段。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尊重学生个性差异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班级管理应注重培养学生的自我管理能力，引导学生自觉遵守纪律、积极参与班级活动，增强学生的责任感和集体荣誉感。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培养学生自我管理能力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班级管理中的学生观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https://d.book118.com/536233023151010054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2024-09-21T20:43:08.297</cp:lastPrinted>
  <dcterms:created xsi:type="dcterms:W3CDTF">2024-09-21T12:43:08Z</dcterms:created>
  <dcterms:modified xsi:type="dcterms:W3CDTF">2024-09-21T12:43:10Z</dcterms:modified>
</cp:coreProperties>
</file>