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D9583-E5FE-413E-98B7-BA857B67C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BF0D2-61A6-4A0A-8964-FA3F2F9D7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61C09A-C816-4EC3-BF74-483AE0FED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F2C8DA-AD28-4BBE-ACE0-5107329FD4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3C42FD-7906-4922-B68F-B8E0CA659D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7DCCC0-963C-4FC4-B24C-1A4C696D83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579D9A-FFBD-4003-BD8F-83C141E41C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3495C6-EB54-44E9-B804-C790AA280A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CF533-E023-4DD9-ABC2-5F6E0C1DB9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01B428-A578-4914-BF15-A5431F582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C41A4-E3E2-4661-8CDB-DC4024384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233151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结构性金属制品制造行业营销方案</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66150"/>
            <a:ext cx="5458693" cy="67088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4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行业概述与趋势
目标市场与客户画像
竞争分析与差异化优势
产品特点与技术创新
渠道拓展与合作伙伴
宣传推广策略与活动规划
销售团队培训与管理
客户关系维护与售后服务</a:t>
            </a:r>
            <a:endParaRPr kumimoji="0" lang="en-US" altLang="zh-CN" sz="24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行业概述与趋势</a:t>
            </a:r>
          </a:p>
        </p:txBody>
      </p:sp>
      <p:sp>
        <p:nvSpPr>
          <p:cNvPr id="3" name="Subtitle 2"/>
          <p:cNvSpPr>
            <a:spLocks noGrp="1"/>
          </p:cNvSpPr>
          <p:nvPr>
            <p:ph type="subTitle" idx="1"/>
          </p:nvPr>
        </p:nvSpPr>
        <p:spPr/>
        <p:txBody>
          <a:bodyPr/>
          <a:lstStyle/>
          <a:p>
            <a:r>
              <a:t>结构性金属制品制造行业营销方案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行业概述与趋势</a:t>
            </a:r>
          </a:p>
        </p:txBody>
      </p:sp>
      <p:sp>
        <p:nvSpPr>
          <p:cNvPr id="3" name="Text Placeholder 2"/>
          <p:cNvSpPr>
            <a:spLocks noGrp="1"/>
          </p:cNvSpPr>
          <p:nvPr>
            <p:ph type="body" idx="1"/>
          </p:nvPr>
        </p:nvSpPr>
        <p:spPr/>
        <p:txBody>
          <a:bodyPr/>
          <a:lstStyle/>
          <a:p>
            <a:r>
              <a:t>行业概述</a:t>
            </a:r>
          </a:p>
        </p:txBody>
      </p:sp>
      <p:sp>
        <p:nvSpPr>
          <p:cNvPr id="4" name="Content Placeholder 3"/>
          <p:cNvSpPr>
            <a:spLocks noGrp="1"/>
          </p:cNvSpPr>
          <p:nvPr>
            <p:ph sz="half" idx="2"/>
          </p:nvPr>
        </p:nvSpPr>
        <p:spPr/>
        <p:txBody>
          <a:bodyPr/>
          <a:lstStyle/>
          <a:p>
            <a:r>
              <a:t>行业概述将对结构性金属制品制造行业进行全面介绍。该行业是指生产和供应用于建筑、工程、交通及其他领域的钢结构、铁结构等金属制品。将包括行业的历史背景、产值规模、市场结构和主要参与者等内容。重点分析行业的优势与劣势，以及面临的挑战。</a:t>
            </a:r>
          </a:p>
          <a:p/>
        </p:txBody>
      </p:sp>
      <p:sp>
        <p:nvSpPr>
          <p:cNvPr id="5" name="Text Placeholder 4"/>
          <p:cNvSpPr>
            <a:spLocks noGrp="1"/>
          </p:cNvSpPr>
          <p:nvPr>
            <p:ph type="body" idx="3"/>
          </p:nvPr>
        </p:nvSpPr>
        <p:spPr/>
        <p:txBody>
          <a:bodyPr/>
          <a:lstStyle/>
          <a:p>
            <a:r>
              <a:t>市场需求与趋势</a:t>
            </a:r>
          </a:p>
        </p:txBody>
      </p:sp>
      <p:sp>
        <p:nvSpPr>
          <p:cNvPr id="6" name="Content Placeholder 5"/>
          <p:cNvSpPr>
            <a:spLocks noGrp="1"/>
          </p:cNvSpPr>
          <p:nvPr>
            <p:ph sz="half" idx="4"/>
          </p:nvPr>
        </p:nvSpPr>
        <p:spPr/>
        <p:txBody>
          <a:bodyPr/>
          <a:lstStyle/>
          <a:p>
            <a:r>
              <a:t>市场需求与趋势主要关注结构性金属制品在不同领域的应用需求。将详细研究行业的主要市场细分，如建筑、桥梁、能源等，并分析各细分市场的增长趋势。重点探讨技术创新、环保法规以及人口迁移等因素对行业需求的影响，为制定精准的营销策略提供依据。</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行业概述与趋势</a:t>
            </a:r>
          </a:p>
        </p:txBody>
      </p:sp>
      <p:sp>
        <p:nvSpPr>
          <p:cNvPr id="3" name="Text Placeholder 2"/>
          <p:cNvSpPr>
            <a:spLocks noGrp="1"/>
          </p:cNvSpPr>
          <p:nvPr>
            <p:ph type="body" idx="1"/>
          </p:nvPr>
        </p:nvSpPr>
        <p:spPr/>
        <p:txBody>
          <a:bodyPr/>
          <a:lstStyle/>
          <a:p>
            <a:r>
              <a:t>竞争格局与企业分析</a:t>
            </a:r>
          </a:p>
        </p:txBody>
      </p:sp>
      <p:sp>
        <p:nvSpPr>
          <p:cNvPr id="4" name="Content Placeholder 3"/>
          <p:cNvSpPr>
            <a:spLocks noGrp="1"/>
          </p:cNvSpPr>
          <p:nvPr>
            <p:ph sz="half" idx="2"/>
          </p:nvPr>
        </p:nvSpPr>
        <p:spPr/>
        <p:txBody>
          <a:bodyPr/>
          <a:lstStyle/>
          <a:p>
            <a:r>
              <a:t>竞争格局与企业分析将深入了解行业内主要企业的情况。将对龙头企业的市场份额、产品特点、品牌形象进行分析。同时，将关注中小型企业的发展状况，探讨它们的竞争优势和面临的问题。通过比较企业的优劣势，为制定差异化的营销方案提供依据。</a:t>
            </a:r>
          </a:p>
          <a:p/>
        </p:txBody>
      </p:sp>
      <p:sp>
        <p:nvSpPr>
          <p:cNvPr id="5" name="Text Placeholder 4"/>
          <p:cNvSpPr>
            <a:spLocks noGrp="1"/>
          </p:cNvSpPr>
          <p:nvPr>
            <p:ph type="body" idx="3"/>
          </p:nvPr>
        </p:nvSpPr>
        <p:spPr/>
        <p:txBody>
          <a:bodyPr/>
          <a:lstStyle/>
          <a:p>
            <a:r>
              <a:t>创新与技术驱动力</a:t>
            </a:r>
          </a:p>
        </p:txBody>
      </p:sp>
      <p:sp>
        <p:nvSpPr>
          <p:cNvPr id="6" name="Content Placeholder 5"/>
          <p:cNvSpPr>
            <a:spLocks noGrp="1"/>
          </p:cNvSpPr>
          <p:nvPr>
            <p:ph sz="half" idx="4"/>
          </p:nvPr>
        </p:nvSpPr>
        <p:spPr/>
        <p:txBody>
          <a:bodyPr/>
          <a:lstStyle/>
          <a:p>
            <a:r>
              <a:t>创新与技术驱动力主要探讨行业内的技术发展趋势。将重点关注新材料、数字化生产、智能化制造等前沿技术的应用情况。通过案例研究，分析创新对企业发展的影响，为制定技术升级和创新战略提供参考。</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行业概述与趋势</a:t>
            </a:r>
          </a:p>
        </p:txBody>
      </p:sp>
      <p:sp>
        <p:nvSpPr>
          <p:cNvPr id="3" name="Text Placeholder 2"/>
          <p:cNvSpPr>
            <a:spLocks noGrp="1"/>
          </p:cNvSpPr>
          <p:nvPr>
            <p:ph type="body" idx="1"/>
          </p:nvPr>
        </p:nvSpPr>
        <p:spPr/>
        <p:txBody>
          <a:bodyPr/>
          <a:lstStyle/>
          <a:p>
            <a:r>
              <a:t>市场营销策略</a:t>
            </a:r>
          </a:p>
        </p:txBody>
      </p:sp>
      <p:sp>
        <p:nvSpPr>
          <p:cNvPr id="4" name="Content Placeholder 3"/>
          <p:cNvSpPr>
            <a:spLocks noGrp="1"/>
          </p:cNvSpPr>
          <p:nvPr>
            <p:ph sz="half" idx="2"/>
          </p:nvPr>
        </p:nvSpPr>
        <p:spPr/>
        <p:txBody>
          <a:bodyPr/>
          <a:lstStyle/>
          <a:p>
            <a:r>
              <a:t>市场营销策略将从品牌推广、产品定位、渠道拓展等角度探讨行业的营销手段。将结合市场需求与竞争格局，提出适应性强的市场定位建议。同时，研究不同营销渠道的优缺点，为企业选择最合适的推广途径提供支持。</a:t>
            </a:r>
          </a:p>
          <a:p/>
        </p:txBody>
      </p:sp>
      <p:sp>
        <p:nvSpPr>
          <p:cNvPr id="5" name="Text Placeholder 4"/>
          <p:cNvSpPr>
            <a:spLocks noGrp="1"/>
          </p:cNvSpPr>
          <p:nvPr>
            <p:ph type="body" idx="3"/>
          </p:nvPr>
        </p:nvSpPr>
        <p:spPr/>
        <p:txBody>
          <a:bodyPr/>
          <a:lstStyle/>
          <a:p>
            <a:r>
              <a:t>国内外政策与法规影响</a:t>
            </a:r>
          </a:p>
        </p:txBody>
      </p:sp>
      <p:sp>
        <p:nvSpPr>
          <p:cNvPr id="6" name="Content Placeholder 5"/>
          <p:cNvSpPr>
            <a:spLocks noGrp="1"/>
          </p:cNvSpPr>
          <p:nvPr>
            <p:ph sz="half" idx="4"/>
          </p:nvPr>
        </p:nvSpPr>
        <p:spPr/>
        <p:txBody>
          <a:bodyPr/>
          <a:lstStyle/>
          <a:p>
            <a:r>
              <a:t>国内外政策与法规影响将深入研究行业受政策和法规变化的影响程度。将关注国家对环保、安全、贸易等方面的相关政策，并分析这些政策对行业的积极和消极影响。同时，将关注国际市场的贸易形势，为应对国际竞争提供参考。</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行业概述与趋势</a:t>
            </a:r>
          </a:p>
        </p:txBody>
      </p:sp>
      <p:sp>
        <p:nvSpPr>
          <p:cNvPr id="3" name="Text Placeholder 2"/>
          <p:cNvSpPr>
            <a:spLocks noGrp="1"/>
          </p:cNvSpPr>
          <p:nvPr>
            <p:ph type="body" idx="1"/>
          </p:nvPr>
        </p:nvSpPr>
        <p:spPr/>
        <p:txBody>
          <a:bodyPr/>
          <a:lstStyle/>
          <a:p>
            <a:r>
              <a:t>人才与人力资源管理</a:t>
            </a:r>
          </a:p>
        </p:txBody>
      </p:sp>
      <p:sp>
        <p:nvSpPr>
          <p:cNvPr id="4" name="Content Placeholder 3"/>
          <p:cNvSpPr>
            <a:spLocks noGrp="1"/>
          </p:cNvSpPr>
          <p:nvPr>
            <p:ph sz="half" idx="2"/>
          </p:nvPr>
        </p:nvSpPr>
        <p:spPr/>
        <p:txBody>
          <a:bodyPr/>
          <a:lstStyle/>
          <a:p>
            <a:r>
              <a:t>人才与人力资源管理主要研究行业内人力资源的状况和发展策略。将关注技术人才的培养和引进情况，分析企业的用工策略和员工培训机制。通过借鉴其他成功行业的经验，提出优化人力资源管理的建议。</a:t>
            </a:r>
          </a:p>
          <a:p/>
        </p:txBody>
      </p:sp>
      <p:sp>
        <p:nvSpPr>
          <p:cNvPr id="5" name="Text Placeholder 4"/>
          <p:cNvSpPr>
            <a:spLocks noGrp="1"/>
          </p:cNvSpPr>
          <p:nvPr>
            <p:ph type="body" idx="3"/>
          </p:nvPr>
        </p:nvSpPr>
        <p:spPr/>
        <p:txBody>
          <a:bodyPr/>
          <a:lstStyle/>
          <a:p>
            <a:r>
              <a:t>可持续发展与绿色制造</a:t>
            </a:r>
          </a:p>
        </p:txBody>
      </p:sp>
      <p:sp>
        <p:nvSpPr>
          <p:cNvPr id="6" name="Content Placeholder 5"/>
          <p:cNvSpPr>
            <a:spLocks noGrp="1"/>
          </p:cNvSpPr>
          <p:nvPr>
            <p:ph sz="half" idx="4"/>
          </p:nvPr>
        </p:nvSpPr>
        <p:spPr/>
        <p:txBody>
          <a:bodyPr/>
          <a:lstStyle/>
          <a:p>
            <a:r>
              <a:t>可持续发展与绿色制造将探讨行业的环保责任和可持续发展战略。将关注节能减排、资源循环利用等方面的实践案例，并分析这些举措对企业形象和市场竞争力的影响。同时，将探讨行业可持续发展的发展趋势，为企业制定长远发展规划提供指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目标市场与客户画像</a:t>
            </a:r>
          </a:p>
        </p:txBody>
      </p:sp>
      <p:sp>
        <p:nvSpPr>
          <p:cNvPr id="3" name="Subtitle 2"/>
          <p:cNvSpPr>
            <a:spLocks noGrp="1"/>
          </p:cNvSpPr>
          <p:nvPr>
            <p:ph type="subTitle" idx="1"/>
          </p:nvPr>
        </p:nvSpPr>
        <p:spPr/>
        <p:txBody>
          <a:bodyPr/>
          <a:lstStyle/>
          <a:p>
            <a:r>
              <a:t>结构性金属制品制造行业营销方案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目标市场与客户画像</a:t>
            </a:r>
          </a:p>
        </p:txBody>
      </p:sp>
      <p:sp>
        <p:nvSpPr>
          <p:cNvPr id="3" name="Text Placeholder 2"/>
          <p:cNvSpPr>
            <a:spLocks noGrp="1"/>
          </p:cNvSpPr>
          <p:nvPr>
            <p:ph type="body" idx="1"/>
          </p:nvPr>
        </p:nvSpPr>
        <p:spPr/>
        <p:txBody>
          <a:bodyPr/>
          <a:lstStyle/>
          <a:p>
            <a:r>
              <a:t>目标市场细分与定位</a:t>
            </a:r>
          </a:p>
        </p:txBody>
      </p:sp>
      <p:sp>
        <p:nvSpPr>
          <p:cNvPr id="4" name="Content Placeholder 3"/>
          <p:cNvSpPr>
            <a:spLocks noGrp="1"/>
          </p:cNvSpPr>
          <p:nvPr>
            <p:ph sz="half" idx="2"/>
          </p:nvPr>
        </p:nvSpPr>
        <p:spPr/>
        <p:txBody>
          <a:bodyPr/>
          <a:lstStyle/>
          <a:p>
            <a:r>
              <a:t>在结构性金属制品制造行业营销方案中，目标市场的细分与定位是关键一步。通过深入了解不同市场细分的需求、行为和特点，我们能够准确地将产品和服务定位于最具潜力的客户群体。将分析行业内的不同市场细分，包括建筑、汽车、机械等领域，并基于市场研究和数据分析，提供相应的定位策略。</a:t>
            </a:r>
          </a:p>
          <a:p/>
        </p:txBody>
      </p:sp>
      <p:sp>
        <p:nvSpPr>
          <p:cNvPr id="5" name="Text Placeholder 4"/>
          <p:cNvSpPr>
            <a:spLocks noGrp="1"/>
          </p:cNvSpPr>
          <p:nvPr>
            <p:ph type="body" idx="3"/>
          </p:nvPr>
        </p:nvSpPr>
        <p:spPr/>
        <p:txBody>
          <a:bodyPr/>
          <a:lstStyle/>
          <a:p>
            <a:r>
              <a:t>客户画像与需求分析</a:t>
            </a:r>
          </a:p>
        </p:txBody>
      </p:sp>
      <p:sp>
        <p:nvSpPr>
          <p:cNvPr id="6" name="Content Placeholder 5"/>
          <p:cNvSpPr>
            <a:spLocks noGrp="1"/>
          </p:cNvSpPr>
          <p:nvPr>
            <p:ph sz="half" idx="4"/>
          </p:nvPr>
        </p:nvSpPr>
        <p:spPr/>
        <p:txBody>
          <a:bodyPr/>
          <a:lstStyle/>
          <a:p>
            <a:r>
              <a:t>了解目标市场的客户画像对于制定针对性的营销方案至关重要。将围绕目标市场的关键客户群体展开分析，包括企业规模、地理位置、购买能力、购买行为等维度。同时，我们将深入调查客户的需求和痛点，通过问卷调查、市场调研等方法，收集数据并进行综合分析，为后续的营销策略提供有力支撑。</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目标市场与客户画像</a:t>
            </a:r>
          </a:p>
        </p:txBody>
      </p:sp>
      <p:sp>
        <p:nvSpPr>
          <p:cNvPr id="3" name="Text Placeholder 2"/>
          <p:cNvSpPr>
            <a:spLocks noGrp="1"/>
          </p:cNvSpPr>
          <p:nvPr>
            <p:ph type="body" idx="1"/>
          </p:nvPr>
        </p:nvSpPr>
        <p:spPr/>
        <p:txBody>
          <a:bodyPr/>
          <a:lstStyle/>
          <a:p>
            <a:r>
              <a:t>竞争对手分析与差异化优势</a:t>
            </a:r>
          </a:p>
        </p:txBody>
      </p:sp>
      <p:sp>
        <p:nvSpPr>
          <p:cNvPr id="4" name="Content Placeholder 3"/>
          <p:cNvSpPr>
            <a:spLocks noGrp="1"/>
          </p:cNvSpPr>
          <p:nvPr>
            <p:ph sz="half" idx="2"/>
          </p:nvPr>
        </p:nvSpPr>
        <p:spPr/>
        <p:txBody>
          <a:bodyPr/>
          <a:lstStyle/>
          <a:p>
            <a:r>
              <a:t>在结构性金属制品制造行业，竞争激烈。因此，了解竞争对手的情况至关重要。将对行业内的主要竞争对手进行全面的分析，包括其产品、定价策略、营销手段等。同时，我们还将分析自身企业的优势和劣势，寻找差异化优势，以实现在市场中的突出地位。</a:t>
            </a:r>
          </a:p>
          <a:p/>
        </p:txBody>
      </p:sp>
      <p:sp>
        <p:nvSpPr>
          <p:cNvPr id="5" name="Text Placeholder 4"/>
          <p:cNvSpPr>
            <a:spLocks noGrp="1"/>
          </p:cNvSpPr>
          <p:nvPr>
            <p:ph type="body" idx="3"/>
          </p:nvPr>
        </p:nvSpPr>
        <p:spPr/>
        <p:txBody>
          <a:bodyPr/>
          <a:lstStyle/>
          <a:p>
            <a:r>
              <a:t>营销策略与推广渠道选择</a:t>
            </a:r>
          </a:p>
        </p:txBody>
      </p:sp>
      <p:sp>
        <p:nvSpPr>
          <p:cNvPr id="6" name="Content Placeholder 5"/>
          <p:cNvSpPr>
            <a:spLocks noGrp="1"/>
          </p:cNvSpPr>
          <p:nvPr>
            <p:ph sz="half" idx="4"/>
          </p:nvPr>
        </p:nvSpPr>
        <p:spPr/>
        <p:txBody>
          <a:bodyPr/>
          <a:lstStyle/>
          <a:p>
            <a:r>
              <a:t>基于客户画像和竞争对手分析，我们将制定相应的营销策略。将介绍具体的营销手段，包括品牌定位、产品定价、促销活动等。同时，还将重点探讨推广渠道的选择，包括线上渠道、线下渠道、社交媒体等，以最大程度地覆盖目标客户，并提高品牌知名度和影响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目标市场与客户画像</a:t>
            </a:r>
          </a:p>
        </p:txBody>
      </p:sp>
      <p:sp>
        <p:nvSpPr>
          <p:cNvPr id="3" name="Text Placeholder 2"/>
          <p:cNvSpPr>
            <a:spLocks noGrp="1"/>
          </p:cNvSpPr>
          <p:nvPr>
            <p:ph type="body" idx="1"/>
          </p:nvPr>
        </p:nvSpPr>
        <p:spPr/>
        <p:txBody>
          <a:bodyPr/>
          <a:lstStyle/>
          <a:p>
            <a:r>
              <a:t>数字化营销与数据分析</a:t>
            </a:r>
          </a:p>
        </p:txBody>
      </p:sp>
      <p:sp>
        <p:nvSpPr>
          <p:cNvPr id="4" name="Content Placeholder 3"/>
          <p:cNvSpPr>
            <a:spLocks noGrp="1"/>
          </p:cNvSpPr>
          <p:nvPr>
            <p:ph sz="half" idx="2"/>
          </p:nvPr>
        </p:nvSpPr>
        <p:spPr/>
        <p:txBody>
          <a:bodyPr/>
          <a:lstStyle/>
          <a:p>
            <a:r>
              <a:t>在数字化时代，营销手段的选择至关重要。将重点介绍数字化营销的策略，包括搜索引擎优化（SEO）、社交媒体营销、电子邮件营销等。同时，数据分析在营销过程中的应用也是不可或缺的一环，我们将探讨如何利用数据分析手段，不断优化营销方案，提高营销效果。</a:t>
            </a:r>
          </a:p>
          <a:p/>
        </p:txBody>
      </p:sp>
      <p:sp>
        <p:nvSpPr>
          <p:cNvPr id="5" name="Text Placeholder 4"/>
          <p:cNvSpPr>
            <a:spLocks noGrp="1"/>
          </p:cNvSpPr>
          <p:nvPr>
            <p:ph type="body" idx="3"/>
          </p:nvPr>
        </p:nvSpPr>
        <p:spPr/>
        <p:txBody>
          <a:bodyPr/>
          <a:lstStyle/>
          <a:p>
            <a:r>
              <a:t>客户关系管理与售后服务</a:t>
            </a:r>
          </a:p>
        </p:txBody>
      </p:sp>
      <p:sp>
        <p:nvSpPr>
          <p:cNvPr id="6" name="Content Placeholder 5"/>
          <p:cNvSpPr>
            <a:spLocks noGrp="1"/>
          </p:cNvSpPr>
          <p:nvPr>
            <p:ph sz="half" idx="4"/>
          </p:nvPr>
        </p:nvSpPr>
        <p:spPr/>
        <p:txBody>
          <a:bodyPr/>
          <a:lstStyle/>
          <a:p>
            <a:r>
              <a:t>客户关系管理是长期发展的关键。将介绍如何建立良好的客户关系管理体系，包括客户信息收集、客户互动、客户满意度调查等。另外，售后服务对于客户保持忠诚度和口碑传播至关重要，我们将探讨如何提供优质的售后服务，建立良好的企业口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竞争分析与差异化优势</a:t>
            </a:r>
          </a:p>
        </p:txBody>
      </p:sp>
      <p:sp>
        <p:nvSpPr>
          <p:cNvPr id="3" name="Subtitle 2"/>
          <p:cNvSpPr>
            <a:spLocks noGrp="1"/>
          </p:cNvSpPr>
          <p:nvPr>
            <p:ph type="subTitle" idx="1"/>
          </p:nvPr>
        </p:nvSpPr>
        <p:spPr/>
        <p:txBody>
          <a:bodyPr/>
          <a:lstStyle/>
          <a:p>
            <a:r>
              <a:t>结构性金属制品制造行业营销方案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竞争分析与差异化优势</a:t>
            </a:r>
          </a:p>
        </p:txBody>
      </p:sp>
      <p:sp>
        <p:nvSpPr>
          <p:cNvPr id="3" name="Text Placeholder 2"/>
          <p:cNvSpPr>
            <a:spLocks noGrp="1"/>
          </p:cNvSpPr>
          <p:nvPr>
            <p:ph type="body" idx="1"/>
          </p:nvPr>
        </p:nvSpPr>
        <p:spPr/>
        <p:txBody>
          <a:bodyPr/>
          <a:lstStyle/>
          <a:p>
            <a:r>
              <a:t>竞争分析概述，</a:t>
            </a:r>
          </a:p>
        </p:txBody>
      </p:sp>
      <p:sp>
        <p:nvSpPr>
          <p:cNvPr id="4" name="Content Placeholder 3"/>
          <p:cNvSpPr>
            <a:spLocks noGrp="1"/>
          </p:cNvSpPr>
          <p:nvPr>
            <p:ph sz="half" idx="2"/>
          </p:nvPr>
        </p:nvSpPr>
        <p:spPr/>
        <p:txBody>
          <a:bodyPr/>
          <a:lstStyle/>
          <a:p>
            <a:r>
              <a:t>竞争分析是结构性金属制品制造行业制定营销方案的重要基础。该部分将深入研究当前市场竞争格局，包括主要竞争对手的数量、规模、市场份额以及产品线的广度和深度。通过对竞争对手的SWOT分析，探讨其优势、劣势、机会和威胁，从而洞察市场格局中的关键问题，为制定差异化优势提供依据。</a:t>
            </a:r>
          </a:p>
          <a:p/>
        </p:txBody>
      </p:sp>
      <p:sp>
        <p:nvSpPr>
          <p:cNvPr id="5" name="Text Placeholder 4"/>
          <p:cNvSpPr>
            <a:spLocks noGrp="1"/>
          </p:cNvSpPr>
          <p:nvPr>
            <p:ph type="body" idx="3"/>
          </p:nvPr>
        </p:nvSpPr>
        <p:spPr/>
        <p:txBody>
          <a:bodyPr/>
          <a:lstStyle/>
          <a:p>
            <a:r>
              <a:t>差异化优势定义与意义，</a:t>
            </a:r>
          </a:p>
        </p:txBody>
      </p:sp>
      <p:sp>
        <p:nvSpPr>
          <p:cNvPr id="6" name="Content Placeholder 5"/>
          <p:cNvSpPr>
            <a:spLocks noGrp="1"/>
          </p:cNvSpPr>
          <p:nvPr>
            <p:ph sz="half" idx="4"/>
          </p:nvPr>
        </p:nvSpPr>
        <p:spPr/>
        <p:txBody>
          <a:bodyPr/>
          <a:lstStyle/>
          <a:p>
            <a:r>
              <a:t>差异化优势是指企业通过独特的产品、服务或市场定位，在竞争激烈的市场中脱颖而出，获得持续的竞争优势。该部分将阐述差异化优势的重要性和意义，以及它在结构性金属制品制造行业中的应用。同时，通过实例解析成功企业如何利用差异化优势打造品牌形象，吸引目标客户，实现市场份额的提升。</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竞争分析与差异化优势</a:t>
            </a:r>
          </a:p>
        </p:txBody>
      </p:sp>
      <p:sp>
        <p:nvSpPr>
          <p:cNvPr id="3" name="Text Placeholder 2"/>
          <p:cNvSpPr>
            <a:spLocks noGrp="1"/>
          </p:cNvSpPr>
          <p:nvPr>
            <p:ph type="body" idx="1"/>
          </p:nvPr>
        </p:nvSpPr>
        <p:spPr/>
        <p:txBody>
          <a:bodyPr/>
          <a:lstStyle/>
          <a:p>
            <a:r>
              <a:t>产品差异化创新，</a:t>
            </a:r>
          </a:p>
        </p:txBody>
      </p:sp>
      <p:sp>
        <p:nvSpPr>
          <p:cNvPr id="4" name="Content Placeholder 3"/>
          <p:cNvSpPr>
            <a:spLocks noGrp="1"/>
          </p:cNvSpPr>
          <p:nvPr>
            <p:ph sz="half" idx="2"/>
          </p:nvPr>
        </p:nvSpPr>
        <p:spPr/>
        <p:txBody>
          <a:bodyPr/>
          <a:lstStyle/>
          <a:p>
            <a:r>
              <a:t>产品是结构性金属制品制造行业的核心竞争力，而差异化创新是提升产品竞争力的有效途径。该部分将分析目标市场的需求趋势，以及现有产品的特点和不足。在此基础上，介绍产品差异化创新的方法和案例，如技术升级、设计优化、功能增值等，以引领市场潮流，满足客户多样化的需求。</a:t>
            </a:r>
          </a:p>
          <a:p/>
        </p:txBody>
      </p:sp>
      <p:sp>
        <p:nvSpPr>
          <p:cNvPr id="5" name="Text Placeholder 4"/>
          <p:cNvSpPr>
            <a:spLocks noGrp="1"/>
          </p:cNvSpPr>
          <p:nvPr>
            <p:ph type="body" idx="3"/>
          </p:nvPr>
        </p:nvSpPr>
        <p:spPr/>
        <p:txBody>
          <a:bodyPr/>
          <a:lstStyle/>
          <a:p>
            <a:r>
              <a:t>服务差异化提升，</a:t>
            </a:r>
          </a:p>
        </p:txBody>
      </p:sp>
      <p:sp>
        <p:nvSpPr>
          <p:cNvPr id="6" name="Content Placeholder 5"/>
          <p:cNvSpPr>
            <a:spLocks noGrp="1"/>
          </p:cNvSpPr>
          <p:nvPr>
            <p:ph sz="half" idx="4"/>
          </p:nvPr>
        </p:nvSpPr>
        <p:spPr/>
        <p:txBody>
          <a:bodyPr/>
          <a:lstStyle/>
          <a:p>
            <a:r>
              <a:t>在竞争激烈的市场中，优质的服务是企业赢得客户忠诚度的关键。该部分将探讨结构性金属制品制造行业的服务特点和现状，分析服务中存在的问题和痛点。通过借鉴其他行业的成功经验，提出服务差异化提升的策略，如增设增值服务、加强售后支持、建立有效的客户反馈机制等，以优质服务树立企业形象，提高客户满意度。</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竞争分析与差异化优势</a:t>
            </a:r>
          </a:p>
        </p:txBody>
      </p:sp>
      <p:sp>
        <p:nvSpPr>
          <p:cNvPr id="3" name="Text Placeholder 2"/>
          <p:cNvSpPr>
            <a:spLocks noGrp="1"/>
          </p:cNvSpPr>
          <p:nvPr>
            <p:ph type="body" idx="1"/>
          </p:nvPr>
        </p:nvSpPr>
        <p:spPr/>
        <p:txBody>
          <a:bodyPr/>
          <a:lstStyle/>
          <a:p>
            <a:r>
              <a:t>市场定位与目标客户，</a:t>
            </a:r>
          </a:p>
        </p:txBody>
      </p:sp>
      <p:sp>
        <p:nvSpPr>
          <p:cNvPr id="4" name="Content Placeholder 3"/>
          <p:cNvSpPr>
            <a:spLocks noGrp="1"/>
          </p:cNvSpPr>
          <p:nvPr>
            <p:ph sz="half" idx="2"/>
          </p:nvPr>
        </p:nvSpPr>
        <p:spPr/>
        <p:txBody>
          <a:bodyPr/>
          <a:lstStyle/>
          <a:p>
            <a:r>
              <a:t>市场定位是差异化优势的基础，它决定了企业的目标客户群体和营销策略。该部分将分析结构性金属制品的市场细分，找出目标客户的特征和需求。通过市场调研和数据分析，绘制目标客户画像，为制定差异化营销策略提供依据。同时，结合市场动态，对行业未来的市场定位进行展望，引导企业在不同发展阶段保持差异化优势。</a:t>
            </a:r>
          </a:p>
          <a:p/>
        </p:txBody>
      </p:sp>
      <p:sp>
        <p:nvSpPr>
          <p:cNvPr id="5" name="Text Placeholder 4"/>
          <p:cNvSpPr>
            <a:spLocks noGrp="1"/>
          </p:cNvSpPr>
          <p:nvPr>
            <p:ph type="body" idx="3"/>
          </p:nvPr>
        </p:nvSpPr>
        <p:spPr/>
        <p:txBody>
          <a:bodyPr/>
          <a:lstStyle/>
          <a:p>
            <a:r>
              <a:t>营销传播与品牌塑造，</a:t>
            </a:r>
          </a:p>
        </p:txBody>
      </p:sp>
      <p:sp>
        <p:nvSpPr>
          <p:cNvPr id="6" name="Content Placeholder 5"/>
          <p:cNvSpPr>
            <a:spLocks noGrp="1"/>
          </p:cNvSpPr>
          <p:nvPr>
            <p:ph sz="half" idx="4"/>
          </p:nvPr>
        </p:nvSpPr>
        <p:spPr/>
        <p:txBody>
          <a:bodyPr/>
          <a:lstStyle/>
          <a:p>
            <a:r>
              <a:t>差异化优势的有效传播是保持竞争优势的关键一环。该部分将探讨适合结构性金属制品制造行业的营销传播策略，包括线上线下的推广手段，如广告、公关、网络营销等。同时，解析成功企业的品牌塑造经验，讲述如何通过品牌建设与传播，使消费者认知并信赖企业的差异化优势，从而促进销售增长和市场份额的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产品特点与技术创新</a:t>
            </a:r>
          </a:p>
        </p:txBody>
      </p:sp>
      <p:sp>
        <p:nvSpPr>
          <p:cNvPr id="3" name="Subtitle 2"/>
          <p:cNvSpPr>
            <a:spLocks noGrp="1"/>
          </p:cNvSpPr>
          <p:nvPr>
            <p:ph type="subTitle" idx="1"/>
          </p:nvPr>
        </p:nvSpPr>
        <p:spPr/>
        <p:txBody>
          <a:bodyPr/>
          <a:lstStyle/>
          <a:p>
            <a:r>
              <a:t>结构性金属制品制造行业营销方案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产品特点与技术创新</a:t>
            </a:r>
          </a:p>
        </p:txBody>
      </p:sp>
      <p:sp>
        <p:nvSpPr>
          <p:cNvPr id="3" name="Text Placeholder 2"/>
          <p:cNvSpPr>
            <a:spLocks noGrp="1"/>
          </p:cNvSpPr>
          <p:nvPr>
            <p:ph type="body" idx="1"/>
          </p:nvPr>
        </p:nvSpPr>
        <p:spPr/>
        <p:txBody>
          <a:bodyPr/>
          <a:lstStyle/>
          <a:p>
            <a:r>
              <a:t>产品特点概述</a:t>
            </a:r>
          </a:p>
        </p:txBody>
      </p:sp>
      <p:sp>
        <p:nvSpPr>
          <p:cNvPr id="4" name="Content Placeholder 3"/>
          <p:cNvSpPr>
            <a:spLocks noGrp="1"/>
          </p:cNvSpPr>
          <p:nvPr>
            <p:ph sz="half" idx="2"/>
          </p:nvPr>
        </p:nvSpPr>
        <p:spPr/>
        <p:txBody>
          <a:bodyPr/>
          <a:lstStyle/>
          <a:p>
            <a:r>
              <a:t>结构性金属制品制造行业的产品具有多样化的特点，包括材料优质、坚固耐用、重量轻、易于加工等特点。这些特点使得结构性金属制品在建筑、交通运输、机械制造等领域得到广泛应用。同时，产品的设计灵活性也是其特点之一，能够满足不同客户的需求，从而提高市场竞争力。</a:t>
            </a:r>
          </a:p>
          <a:p/>
        </p:txBody>
      </p:sp>
      <p:sp>
        <p:nvSpPr>
          <p:cNvPr id="5" name="Text Placeholder 4"/>
          <p:cNvSpPr>
            <a:spLocks noGrp="1"/>
          </p:cNvSpPr>
          <p:nvPr>
            <p:ph type="body" idx="3"/>
          </p:nvPr>
        </p:nvSpPr>
        <p:spPr/>
        <p:txBody>
          <a:bodyPr/>
          <a:lstStyle/>
          <a:p>
            <a:r>
              <a:t>技术创新驱动</a:t>
            </a:r>
          </a:p>
        </p:txBody>
      </p:sp>
      <p:sp>
        <p:nvSpPr>
          <p:cNvPr id="6" name="Content Placeholder 5"/>
          <p:cNvSpPr>
            <a:spLocks noGrp="1"/>
          </p:cNvSpPr>
          <p:nvPr>
            <p:ph sz="half" idx="4"/>
          </p:nvPr>
        </p:nvSpPr>
        <p:spPr/>
        <p:txBody>
          <a:bodyPr/>
          <a:lstStyle/>
          <a:p>
            <a:r>
              <a:t>结构性金属制品制造行业正积极响应技术创新的呼声。采用先进的数控机床和自动化生产线，提高生产效率和产品质量。在材料研发方面，新型合金材料的应用不断推进产品性能的提升。此外，信息技术的应用也为行业带来新的机遇，如物联网技术在设备监控和维护中的应用，提升了生产线的智能化水平。</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产品特点与技术创新</a:t>
            </a:r>
          </a:p>
        </p:txBody>
      </p:sp>
      <p:sp>
        <p:nvSpPr>
          <p:cNvPr id="3" name="Text Placeholder 2"/>
          <p:cNvSpPr>
            <a:spLocks noGrp="1"/>
          </p:cNvSpPr>
          <p:nvPr>
            <p:ph type="body" idx="1"/>
          </p:nvPr>
        </p:nvSpPr>
        <p:spPr/>
        <p:txBody>
          <a:bodyPr/>
          <a:lstStyle/>
          <a:p>
            <a:r>
              <a:t>环保与可持续发展</a:t>
            </a:r>
          </a:p>
        </p:txBody>
      </p:sp>
      <p:sp>
        <p:nvSpPr>
          <p:cNvPr id="4" name="Content Placeholder 3"/>
          <p:cNvSpPr>
            <a:spLocks noGrp="1"/>
          </p:cNvSpPr>
          <p:nvPr>
            <p:ph sz="half" idx="2"/>
          </p:nvPr>
        </p:nvSpPr>
        <p:spPr/>
        <p:txBody>
          <a:bodyPr/>
          <a:lstStyle/>
          <a:p>
            <a:r>
              <a:t>环保和可持续发展已成为结构性金属制品制造行业的重要议题。采用绿色制造工艺，减少环境污染和能源消耗，已成为企业的发展方向。同时，通过循环经济的理念，促进产品的再利用和回收利用，减少资源浪费，降低生产成本，也是行业追求的目标。</a:t>
            </a:r>
          </a:p>
          <a:p/>
        </p:txBody>
      </p:sp>
      <p:sp>
        <p:nvSpPr>
          <p:cNvPr id="5" name="Text Placeholder 4"/>
          <p:cNvSpPr>
            <a:spLocks noGrp="1"/>
          </p:cNvSpPr>
          <p:nvPr>
            <p:ph type="body" idx="3"/>
          </p:nvPr>
        </p:nvSpPr>
        <p:spPr/>
        <p:txBody>
          <a:bodyPr/>
          <a:lstStyle/>
          <a:p>
            <a:r>
              <a:t>品质与安全保障</a:t>
            </a:r>
          </a:p>
        </p:txBody>
      </p:sp>
      <p:sp>
        <p:nvSpPr>
          <p:cNvPr id="6" name="Content Placeholder 5"/>
          <p:cNvSpPr>
            <a:spLocks noGrp="1"/>
          </p:cNvSpPr>
          <p:nvPr>
            <p:ph sz="half" idx="4"/>
          </p:nvPr>
        </p:nvSpPr>
        <p:spPr/>
        <p:txBody>
          <a:bodyPr/>
          <a:lstStyle/>
          <a:p>
            <a:r>
              <a:t>在结构性金属制品制造行业，产品的品质和安全是至关重要的。通过严格的质量控制和检测标准，确保产品符合国家和行业标准要求。在生产过程中，采取安全措施，防止事故发生，保障员工的安全。品质和安全保障不仅是企业的责任，更是树立企业形象和获得客户信赖的基础。</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https://d.book118.com/536233151044010052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19</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19</vt:i4>
      </vt:variant>
    </vt:vector>
  </HeadingPairs>
  <TitlesOfParts>
    <vt:vector baseType="lpstr" size="32">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行业概述与趋势</vt:lpstr>
      <vt:lpstr>行业概述与趋势</vt:lpstr>
      <vt:lpstr>行业概述与趋势</vt:lpstr>
      <vt:lpstr>行业概述与趋势</vt:lpstr>
      <vt:lpstr>行业概述与趋势</vt:lpstr>
      <vt:lpstr>目标市场与客户画像</vt:lpstr>
      <vt:lpstr>目标市场与客户画像</vt:lpstr>
      <vt:lpstr>目标市场与客户画像</vt:lpstr>
      <vt:lpstr>目标市场与客户画像</vt:lpstr>
      <vt:lpstr>竞争分析与差异化优势</vt:lpstr>
      <vt:lpstr>竞争分析与差异化优势</vt:lpstr>
      <vt:lpstr>竞争分析与差异化优势</vt:lpstr>
      <vt:lpstr>竞争分析与差异化优势</vt:lpstr>
      <vt:lpstr>产品特点与技术创新</vt:lpstr>
      <vt:lpstr>产品特点与技术创新</vt:lpstr>
      <vt:lpstr>产品特点与技术创新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2024-09-18T12:53:37.510</cp:lastPrinted>
  <dcterms:created xsi:type="dcterms:W3CDTF">2024-09-18T04:53:37Z</dcterms:created>
  <dcterms:modified xsi:type="dcterms:W3CDTF">2024-09-18T04:53:39Z</dcterms:modified>
</cp:coreProperties>
</file>