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F42C90-F4C0-4CC5-BA21-361FF21E8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B0ED92-F6B5-4670-BF24-0DA719178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CE418F-22A0-42FE-972A-06AE54538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39E650-A08B-4B55-ADEB-2D74AD6F46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63249A-FE53-49A9-BEF1-D0DC72C9B0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003B4C-AC73-48B9-B7D0-5FAC4C3503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C2BC73-1FF7-46D8-BEAC-67DD6E3CF6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7AA464-5024-43CC-9692-6307B3C919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993AC7-E0D0-43B7-A068-FB7939F9E7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978241-FD77-40CC-90A3-8BD326494C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5B29DA-1E83-41F8-A1D5-C725EC6C7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234023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安全管理办法的案例分析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安全管理办法概述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案例分析一：某化工企业的安全管理实践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案例分析二：某建筑工地的安全风险管理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案例分析三：某食品生产企业的质量安全管理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案例分析四：某医院的医疗安全管理实践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通过分析各类安全事故案例，提高人们对安全问题的认识和重视程度。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083" r="19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总结经验教训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250" r="20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促进安全文化发展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从案例中汲取经验教训，为制定和完善安全管理办法提供借鉴。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推动安全文化的传播和普及，提高全社会的安全素质。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805" b="1180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深入了解安全问题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通过案例分析，可以深入了解安全事故发生的原因、过程和后果，从而更好地掌握安全管理的重点和难点。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发现安全隐患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案例分析有助于发现企业和个人在日常生产、生活中存在的安全隐患，及时采取措施予以消除。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提升安全管理水平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通过对案例的分析和研究，可以不断完善和优化安全管理办法，提升安全管理水平，减少安全事故的发生。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安全管理办法概述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15" r="3241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安全管理办法是企业或组织为确保生产经营活动的安全而制定的一系列规章制度和管理措施。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具有预防性、系统性、科学性、可操作性等特点，旨在通过规范的管理手段，降低事故发生的概率和影响。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通过制定和执行安全管理办法，可以及时发现和消除安全隐患，确保生产经营活动的顺利进行。</a:t>
            </a:r>
          </a:p>
        </p:txBody>
      </p:sp>
      <p:pic>
        <p:nvPicPr>
          <p:cNvPr id="4" name="Picture 4"/>
          <p:cNvPicPr>
            <a:picLocks noChangeAspect="1"/>
          </p:cNvPicPr>
          <p:nvPr/>
        </p:nvPicPr>
        <p:blipFill>
          <a:blip r:embed="rId2"/>
          <a:srcRect l="14625" r="14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417" r="18417"/>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1833" r="1183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保障生产安全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安全管理办法的实施可以加强员工的安全教育和培训，提高员工的安全意识和操作技能。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提高员工安全意识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一旦发生事故，安全管理办法可以快速响应和处理，减少事故造成的损失和影响。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减少事故损失</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167" r="12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无论是生产企业、服务企业还是其他组织，都需要制定和执行相应的安全管理办法。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适用于各类企业和组织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不同行业和领域的安全管理办法具有一定的通用性，但也需要根据行业特点进行针对性的制定和实施。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适用于不同行业和领域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无论是大型企业、中小型企业还是微型企业，都需要根据自身情况制定和执行相应的安全管理办法。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适用于不同规模和类型的企业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安全管理办法的适用范围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案例分析一：某化工企业的安全管理实践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887" b="138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该企业是一家大型化工企业，涉及多个领域的化学品生产和销售。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由于化工行业的特殊性，安全管理对于保障员工生命财产安全、防止环境污染以及维护企业声誉至关重要。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企业背景介绍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安全管理的重要性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企业规模与业务范围</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加强安全培训与教育</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企业定期开展安全培训，提高员工的安全意识和操作技能，确保员工能够熟练掌握安全操作规程。</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强化现场安全管理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企业配备了专业的安全管理人员，对生产现场进行实时监控，确保各项安全措施得到有效执行。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制定全面的安全管理制度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企业建立了完善的安全管理制度，包括安全责任制、安全检查制度、事故应急预案等。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安全管理办法的实施过程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594" r="16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事故率显著下降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通过实施安全管理办法，企业的事故率得到了有效控制，保障了员工和企业的安全。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员工安全意识提高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员工的安全意识明显增强，能够自觉遵守安全规定，积极参与安全管理工作。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对其他企业的启示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该企业的安全管理实践表明，只有建立完善的安全管理制度，加强安全培训和教育，强化现场安全管理，才能有效降低事故风险，保障企业的可持续发展。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实施效果评价与启示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案例分析二：某建筑工地的安全风险管理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https://d.book118.com/536234023021010042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2024-09-09T09:22:34.449</cp:lastPrinted>
  <dcterms:created xsi:type="dcterms:W3CDTF">2024-09-09T01:22:34Z</dcterms:created>
  <dcterms:modified xsi:type="dcterms:W3CDTF">2024-09-09T01:22:36Z</dcterms:modified>
</cp:coreProperties>
</file>