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4FD15C-D538-4090-8B4D-A99BAFD73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8F2BCE-3719-4BE4-91B5-8A16DFC6D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40A51-E841-478D-9686-A77377034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87507A-A215-4C12-99D9-6D454C6B0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7D7A36-B756-4BF9-8512-B57B0E1F5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25AC86-1FD8-4985-8569-2CEE34B30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C423BF-FBD2-4E74-BAF4-A3280DD8E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A7CD82-9B03-4A12-A1DF-BD8273F79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49C3F8-7693-49D3-8E4B-4C23F966D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CDBACE-92AE-4B6D-9ED3-03E58B94F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BD60A6-C05B-44EE-A504-DA977FF05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34135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质量管理中的知识管理与知识共享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知识管理概述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知识共享概述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质量管理中的知识管理实践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质量管理中的知识共享实践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知识管理与知识共享在质量管理中的挑战与对策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通过知识管理和知识共享，促进组织内部经验的积累、传承和创新，提高产品和服务的质量水平。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提升质量水平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随着市场竞争的加剧和客户需求的多样化，组织需要更加灵活、快速地响应市场变化，知识管理和知识共享是实现这一目标的重要手段。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质量管理强调持续改进，通过知识管理和知识共享，可以不断发现、分析和解决问题，推动组织持续改进和发展。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推动持续改进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知识管理与知识共享在质量管理中的重要性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促进经验传承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通过知识管理，可以将组织内部的经验、技能和最佳实践进行有效地传承，避免知识的流失和浪费。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提高决策效率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通过知识共享，可以促进不同部门、不同团队之间的沟通和协作，提高决策效率和准确性。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推动创新和改进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知识管理和知识共享可以促进组织内部的创新和改进，通过不断学习和借鉴先进的理念、方法和技术，推动组织不断发展和进步。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增强组织竞争力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通过知识管理和知识共享，可以提高组织的整体素质和竞争力，更好地满足客户需求，赢得市场份额。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知识管理概述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29" r="51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知识管理是一种系统性的方法，旨在组织内部创造、获取、存储、分享、应用和更新知识，以提高组织绩效和创新能力。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知识管理涉及显性知识和隐性知识的管理，强调知识的识别、获取、开发、分解、储存、传递、共享以及知识创新等过程。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知识管理的定义与内涵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知识管理内涵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知识管理的流程与框架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包括知识识别、知识获取、知识开发、知识分解、知识储存、知识传递、知识共享和知识创新等环节。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知识管理框架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构建知识管理框架需要关注组织文化、组织结构、信息技术和人力资源等方面，确保知识管理与组织战略和业务目标相一致。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质量管理与知识管理的关系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质量管理关注产品或服务质量，而知识管理关注组织内部的知识资源。二者相辅相成，共同推动组织持续改进和创新。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知识管理在质量管理中的应用场景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在质量策划阶段，利用知识管理识别客户需求和市场趋势；在质量控制阶段，运用知识管理确保产品或服务符合质量标准；在质量改进阶段，通过知识共享和创新推动持续改进。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知识管理对质量管理的价值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提高决策效率，降低质量风险，促进组织学习和创新，提升客户满意度和品牌形象。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知识管理在质量管理中的应用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知识共享概述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知识共享是指个体或组织将其所拥有或掌握的知识，通过各种交流手段为组织中其他成员所共同分享，同时，通过知识创新，实现组织的知识增值。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知识共享内涵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知识共享涉及知识的传递、吸收、整合和创新等多个环节，是一个动态、持续的过程。它不仅包括显性知识的传递，如文档、报告等，还包括隐性知识的传递，如经验、技能等。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534" r="22534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知识共享的定义与内涵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2" b="283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包括组织内部的报告、会议、培训等，以及组织间的合作、交流等。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正式渠道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包括个人间的交谈、社交网络上的互动等。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非正式渠道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如企业内部的知识管理平台、在线协作工具等。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线上方式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如面对面的交流、研讨会、团队建设活动等。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线下方式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知识共享的渠道与方式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60" r="46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105" r="1710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知识共享在质量管理中的作用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通过知识共享，可以增强员工对质量管理的认识和重视程度，提高全员质量意识。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知识共享有助于员工之间交流经验、技能和最佳实践，从而提高工作效率和质量。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知识共享可以促进组织内部的持续改进和创新，不断优化质量管理流程和方法。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知识共享有助于增强团队之间的合作和信任，形成良好的工作氛围和团队文化。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提升质量意识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促进经验交流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推动持续改进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加强团队合作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质量管理中的知识管理实践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https://d.book118.com/536234135020010042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2024-09-09T08:33:42.251</cp:lastPrinted>
  <dcterms:created xsi:type="dcterms:W3CDTF">2024-09-09T00:33:42Z</dcterms:created>
  <dcterms:modified xsi:type="dcterms:W3CDTF">2024-09-09T00:33:44Z</dcterms:modified>
</cp:coreProperties>
</file>