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FC4D3-B2D5-4918-AFBB-EF348D1D7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F18F5-3E67-4364-9240-9D854C273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5BDF9-2331-49E8-8A64-8C4C7C173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B4881-095D-4A89-A369-80A2644A6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2B64F5-E8C5-4A0C-AD54-B735ECF9C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F3AB5C-5E16-4A61-8143-257B6297A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D1581C-9D7E-496E-8D55-A54B16F85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A424C-5AE0-4407-A072-5114ABAF7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04990-50B1-4B57-B381-013189B78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08AD5-C4CC-481C-90C5-5622F5E30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B1EEC-5005-4B1C-BA13-7661659BF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41135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学位制度分析\n## 1.我国学位制度的建立与发展历程\n### 1.1我国学位制度的建立背景及初期发展\n### 1.2我国学位制度的改革与发展\n### 1.3我国学位制度的现状与展望\n## 2.我国学位制度的层次与类型\n### 2.1我国学位制度的层次结构\n### 2.2我国学位制度的类型划分\n### 2.3我国学位制度的特色与优势\n## 3.我国学位制度的实施与保障\n### 3.1我国学位制度的实施情况\n### 3.2我国学位制度的保障措施\n### 3.3我国学位制度的完善与发展\n## 4.我国学位制度存在的问题与挑战\n### 4.1我国学位制度存在的问题\n### 4.2我国学位制度面临的挑战\n### 4.3我国学位制度的改革与发展建议\n## 5.我国学位制度的国际比较与借鉴\n### 5.1国际学位制度的特点与趋势\n### 5.2我国学位制度与国际学位制度的比较\n### 5.3我国学位制度的国际借鉴与改革方向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我国学位制度分析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我国学位制度的建立与发展历程</a:t>
            </a:r>
            <a:endParaRPr/>
          </a:p>
        </p:txBody>
      </p:sp>
      <p:sp>
        <p:nvSpPr>
          <p:cNvPr id="12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50年代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，我国开始建立学位制度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改革开放前，我国学位制度主要以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研究生教育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为主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1950年，我国成立了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中国科学院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，开始招收研究生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1952年，我国开始实施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院系调整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，建立了以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苏联模式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为基础的学位制度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80年代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，我国学位制度开始改革与发展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1980年，我国成立了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国家教育委员会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，负责学位管理工作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1981年，我国开始实施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学位条例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，确立了学士、硕士、博士三级学位制度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1986年，我国开始实施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研究生教育暂行条例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，进一步完善了学位制度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90年代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至今，我国学位制度逐步完善与发展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1998年，我国实施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高等教育法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，明确了学位制度的法律地位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2000年，我国开始实施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学位与研究生教育发展纲要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，提出了学位制度的发展目标与改革方向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2010年，我国实施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国家中长期教育改革和发展规划纲要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，进一步明确了学位制度的发展方向</a:t>
            </a:r>
            <a:endParaRPr/>
          </a:p>
        </p:txBody>
      </p: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我国学位制度的建立背景及初期发展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学位制度的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专业化改革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90年代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，我国对学位制度进行了专业化改革，将学位分为学术型学位和专业型学位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2009年，我国开始实施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全日制专业学位硕士研究生教育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，扩大了专业学位研究生招生规模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2010年，我国实施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临床医学专业学位研究生培养模式改革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，提高了临床医学专业学位研究生的培养质量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学位制度的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国际化改革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2000年，我国开始实施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中外合作培养研究生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项目，加强了与国际学位制度的交流与合作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2006年，我国实施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中长期教育改革和发展规划纲要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，提出了加强学位制度国际交流与合作的要求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2010年，我国实施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学位与研究生教育发展纲要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，进一步明确了学位制度国际化的方向与任务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学位制度的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信息化改革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90年代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，我国开始实施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学位与研究生教育信息化工程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，推动了学位制度的信息化建设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2000年，我国开始建立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学位与研究生教育信息网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，实现了学位与研究生教育的信息共享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2010年，我国实施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国家中长期教育改革和发展规划纲要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，进一步明确了学位制度信息化的发展方向</a:t>
            </a:r>
            <a:endParaRPr/>
          </a:p>
        </p:txBody>
      </p: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我国学位制度的改革与发展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我国学位制度已经建立了较为完善的三级学位制度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学士学位：主要包括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工科、理科、文科、医学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等学科门类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硕士学位：主要包括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学术型硕士、专业型硕士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两种类型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博士学位：主要包括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学术型博士、专业型博士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两种类型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我国学位制度在国际上具有较高的声誉与影响力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我国学位制度得到了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国际学术界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的认可与肯定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我国学位制度的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国际化程度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不断提高，吸引了越来越多的国际学生来华留学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我国学位制度为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国家人才培养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做出了重要贡献，为国家经济社会发展提供了有力的人才支持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我国学位制度未来将继续深化改革，实现可持续发展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我国学位制度将进一步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优化结构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，适应国家经济社会发展的新要求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我国学位制度将进一步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提高质量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，满足人民群众对优质教育资源的需求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我国学位制度将进一步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加强国际合作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，提升我国在国际学位教育领域的影响力</a:t>
            </a:r>
            <a:endParaRPr/>
          </a:p>
        </p:txBody>
      </p: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我国学位制度的现状与展望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我国学位制度的层次与类型</a:t>
            </a:r>
            <a:endParaRPr/>
          </a:p>
        </p:txBody>
      </p:sp>
      <p:sp>
        <p:nvSpPr>
          <p:cNvPr id="16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6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我国学位制度分为学士、硕士、博士三个层次</a:t>
                </a:r>
                <a:endParaRPr/>
              </a:p>
            </p:txBody>
          </p:sp>
          <p:sp>
            <p:nvSpPr>
              <p:cNvPr id="1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学士学位：主要包括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工科、理科、文科、医学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等学科门类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硕士学位：主要包括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学术型硕士、专业型硕士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两种类型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博士学位：主要包括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学术型博士、专业型博士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两种类型</a:t>
                </a:r>
                <a:endParaRPr/>
              </a:p>
            </p:txBody>
          </p:sp>
        </p:grpSp>
        <p:grpSp>
          <p:nvGrpSpPr>
            <p:cNvPr id="17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我国学位制度的层次结构具有较强的适应性与灵活性</a:t>
                </a:r>
                <a:endParaRPr/>
              </a:p>
            </p:txBody>
          </p:sp>
          <p:sp>
            <p:nvSpPr>
              <p:cNvPr id="1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可以满足不同学科门类、不同层次人才的需求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可以适应国家经济社会发展的新要求，为国家人才培养提供有力的支持</a:t>
                </a:r>
                <a:endParaRPr/>
              </a:p>
            </p:txBody>
          </p:sp>
          <p:sp>
            <p:nvSpPr>
              <p:cNvPr id="17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我国学位制度的层次结构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我国学位制度主要分为学术型学位与专业型学位两种类型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学术型学位：以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为主要目标，培养具有较强学术创新能力的人才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专业型学位：以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为主要目标，培养具有较强实践应用能力的人才</a:t>
                </a:r>
                <a:endParaRPr/>
              </a:p>
            </p:txBody>
          </p:sp>
        </p:grpSp>
        <p:grpSp>
          <p:nvGrpSpPr>
            <p:cNvPr id="18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我国学位制度的类型划分具有较强的针对性与实用性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可以满足不同学科领域、不同职业发展的需求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可以为国家经济社会发展提供多样化的人才支持</a:t>
                </a:r>
                <a:endParaRPr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我国学位制度的类型划分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我国学位制度具有鲜明的中国特色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立足我国国情，结合我国经济社会发展需求，形成了具有中国特色的学位制度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充分发挥我国教育资源丰富的优势，提高了学位教育的整体质量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我国学位制度具有较强的适应性与灵活性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可以满足不同学科门类、不同层次人才的需求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可以适应国家经济社会发展的新要求，为国家人才培养提供有力的支持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我国学位制度的特色与优势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我国学位制度的实施与保障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我国学位制度实施取得了显著成果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学位授予人数逐年增加，为国家培养了大量的优秀人才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学位教育质量不断提高，得到了社会各界的认可与肯定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我国学位制度实施过程中存在的问题与挑战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学位教育资源配置不够合理，影响了学位教育的整体质量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学位教育评价体系尚不完善，难以全面评价学位教育的质量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我国学位制度的实施情况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https://d.book118.com/536241135003010054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我国学位制度分析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2024-09-20T23:12:45.357</cp:lastPrinted>
  <dcterms:created xsi:type="dcterms:W3CDTF">2024-09-20T15:12:45Z</dcterms:created>
  <dcterms:modified xsi:type="dcterms:W3CDTF">2024-09-20T15:12:47Z</dcterms:modified>
</cp:coreProperties>
</file>