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8DD4A-1C3A-4015-894A-9808FAFF6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CD9E3-D37F-4AC6-A474-1251DA821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26823-81C1-484B-893E-EAB204799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E915A-EEA8-46CF-8574-A25DD4F1A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841DE-A274-42FA-87A9-80FAAF8ED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3558BC-30BD-47F6-A054-E29E3C8A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D4522-F1EA-4963-B733-6C4739B41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B9DAA-AFF3-4EBF-B5E4-396EB553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522CF-19E6-415D-AEBA-AAAB9FFE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E27CA-C3E5-48E9-AE61-13C318535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492BA-7D8C-4CFF-A368-EC4070C54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41230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教育安全管理培训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教育安全管理体系建设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学生安全教育与管理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教师安全培训与考核评价机制建设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教育安全概述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教育安全是指保障教育系统内所有人员人身安全、财产安全和合法权益，确保教育活动的正常进行。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教育安全是教育事业健康发展的重要保障，是维护社会稳定、促进社会公平的重要基石。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教育安全意义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教育安全定义与意义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当前，教育系统面临诸多安全挑战，如校园欺凌、意外事故、食品安全、网络安全等。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教育安全问题产生的原因复杂多样，包括学生自身因素、家庭教育缺失、学校管理不善、社会环境影响等。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教育安全现状及挑战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教育安全现状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建立完善的教育安全管理体系，提高师生安全意识，预防和减少教育安全事故，保障教育活动的正常进行。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坚持以人为本、预防为主、综合治理、依法治教的原则，加强教育安全管理，提高教育安全水平。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教育安全管理目标与原则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教育安全管理体系建设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750" r="2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建立完善的教育安全管理体系，包括学校安全管理委员会、安全管理部门、保卫机构等，明确各部门的职责和分工。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明确各级管理人员和工作人员的职责，形成责任明确、协调有力的管理格局，确保教育安全工作的顺利开展。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组织架构与职责分工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制定完善的教育安全管理制度，包括安全检查制度、隐患排查制度、事故报告制度等，确保各项安全工作有章可循。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加强对各项制度的执行力度，定期开展安全检查和隐患排查，及时发现和整改安全隐患，确保各项安全制度落到实处。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制度建设与执行情况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制定针对不同岗位和人员的培训计划，包括安全意识培训、安全技能培训、应急处理培训等，提高教职工的安全意识和技能水平。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定期对培训计划实施效果进行评估，及时发现问题和不足，调整培训内容和方式，确保培训效果最大化。同时，加强对培训成果的考核和运用，将培训成果转化为实际工作能力。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培训计划与实施效果评估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校园安全防范措施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https://d.book118.com/536241230055010041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2024-09-08T04:38:41.543</cp:lastPrinted>
  <dcterms:created xsi:type="dcterms:W3CDTF">2024-09-07T20:38:41Z</dcterms:created>
  <dcterms:modified xsi:type="dcterms:W3CDTF">2024-09-07T20:38:43Z</dcterms:modified>
</cp:coreProperties>
</file>