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0EDC0-8906-4277-A58F-91D9056E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5069B-2275-45D9-9FE0-068875160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BE15B-20BC-4525-B2EB-B8EF7B72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4310B-99A5-42D2-BAA6-2B1F5491D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43D72C-521F-4450-B847-05A7373B4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167BE7-9D41-40FB-BE59-CF9F1EEC5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AC4403-46CE-44B0-866F-201055C3A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A2970-0DC7-45C6-8525-FECC47A90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93B1C-09A9-4634-9FD2-2016D4C7E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874D8-4EAB-4700-8280-E2E3CE8CC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B2690-6689-4389-B618-98DC435D2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42002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公司法解读\n## 1.新公司法概述及其背景\n### 1.1新公司法的产生背景及意义\n### 1.2新公司法的主要变化及特点\n### 1.3新公司法与国际公司法的比较\n## 2.新公司法对公司设立的影响\n### 2.1公司设立条件的变化及优势\n### 2.2公司设立程序的改革及简化\n### 2.3公司设立法律责任的明确及强化\n## 3.新公司法对法人治理结构的影响\n### 3.1股东权益保护及行使方式的改进\n### 3.2董事会制度的改革及完善\n### 3.3监事会的设立及职责强化\n## 4.新公司法对股权转让的影响\n### 4.1股权转让条件的放宽及程序简化\n### 4.2股权转让价格的确定及支付方式\n### 4.3股权转让中的法律责任及风险防范\n## 5.新公司法对并购与重组的影响\n### 5.1公司并购与重组的原则及方式\n### 5.2公司并购与重组的程序及监管\n### 5.3公司并购与重组的法律风险及防范\n## 6.新公司法对解散与清算的影响\n### 6.1公司解散与清算的原因及程序\n### 6.2公司解散与清算的法律责任及债权保护\n### 6.3公司解散与清算后的资产处理及分配\n## 7.新公司法对执行与监管的影响\n### 7.1新公司法的执行与监管主体及职责\n### 7.2新公司法的执行与监管措施及程序\n### 7.3新公司法执行与监管的法律责任及风险防范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新公司法解读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新公司法概述及其背景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新公司法产生的背景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市场经济体制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的逐步建立，原有的公司法已经不能满足市场经济发展的需求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公司法在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规范公司行为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等方面的规定已经显得滞后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为了适应市场经济发展的需要，对原有公司法进行修改和完善，新公司法应运而生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新公司法产生的意义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新公司法对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公司设立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法人治理结构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股权转让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等方面的规定更加明确和具体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规范公司行为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，促进市场经济健康发展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新公司法对于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国际接轨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，提高我国在国际经济舞台上的竞争力具有重要意义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新公司法的产生背景及意义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新公司法的主要变化及特点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新公司法的主要变化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公司设立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的门槛，简化了公司设立的程序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法人治理结构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，强化了股东权益保护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放宽了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股权转让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的条件，简化了股权转让的程序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并购与重组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解散与清算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等方面的规定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新公司法的主要特点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，强调公司的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规范公司行为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，明确公司的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更加注重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与国际接轨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，借鉴国际上的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先进经验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新公司法与国际公司法在公司设立方面的比较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新公司法降低了公司设立的门槛，简化了公司设立的程序，与国际公司法的发展趋势相一致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新公司法在出资方式、注册资本等方面的规定与国际公司法基本一致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新公司法与国际公司法在法人治理结构方面的比较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新公司法完善了法人治理结构，强化了股东权益保护，与国际公司法的发展趋势相一致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新公司法在董事会制度、监事会制度等方面的规定与国际公司法基本一致</a:t>
                </a:r>
                <a:endParaRPr/>
              </a:p>
            </p:txBody>
          </p:sp>
          <p:pic>
            <p:nvPicPr>
              <p:cNvPr id="31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新公司法与国际公司法在股权转让方面的比较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新公司法放宽了股权转让的条件，简化了股权转让的程序，与国际公司法的发展趋势相一致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新公司法在股权转让价格、支付方式等方面的规定与国际公司法基本一致</a:t>
                </a:r>
                <a:endParaRPr/>
              </a:p>
            </p:txBody>
          </p:sp>
          <p:pic>
            <p:nvPicPr>
              <p:cNvPr id="31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新公司法与国际公司法的比较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新公司法对公司设立的影响</a:t>
            </a:r>
            <a:endParaRPr/>
          </a:p>
        </p:txBody>
      </p:sp>
      <p:sp>
        <p:nvSpPr>
          <p:cNvPr id="32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2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公司设立条件的变化</a:t>
                </a:r>
                <a:endParaRPr/>
              </a:p>
            </p:txBody>
          </p:sp>
          <p:sp>
            <p:nvSpPr>
              <p:cNvPr id="3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新公司法降低了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注册资本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的最低限额，取消了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实收资本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新公司法允许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股权出资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，扩大了出资方式的范围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新公司法简化了公司设立的程序，降低了公司设立的成本</a:t>
                </a:r>
                <a:endParaRPr/>
              </a:p>
            </p:txBody>
          </p:sp>
          <p:sp>
            <p:nvSpPr>
              <p:cNvPr id="3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公司设立条件的优势</a:t>
                </a:r>
                <a:endParaRPr/>
              </a:p>
            </p:txBody>
          </p:sp>
          <p:sp>
            <p:nvSpPr>
              <p:cNvPr id="3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降低创业成本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，激发市场活力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提高公司设立的效率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，促进市场经济的发展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，规范公司行为</a:t>
                </a:r>
                <a:endParaRPr/>
              </a:p>
            </p:txBody>
          </p:sp>
          <p:sp>
            <p:nvSpPr>
              <p:cNvPr id="3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公司设立条件的变化及优势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公司设立程序的改革及简化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公司设立程序的改革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新公司法将公司设立分为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设立登记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开业登记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两个阶段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新公司法简化了公司设立过程中的审批程序，降低了公司设立的难度</a:t>
                </a:r>
                <a:endParaRPr/>
              </a:p>
            </p:txBody>
          </p:sp>
          <p:pic>
            <p:nvPicPr>
              <p:cNvPr id="3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公司设立程序的简化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提高公司设立的效率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，促进市场经济的发展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降低公司设立成本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，减轻企业的负担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，规范公司行为</a:t>
                </a:r>
                <a:endParaRPr/>
              </a:p>
            </p:txBody>
          </p:sp>
          <p:pic>
            <p:nvPicPr>
              <p:cNvPr id="3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公司设立法律责任的明确及强化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公司设立法律责任的明确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新公司法明确了公司设立过程中的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法律责任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，包括民事赔偿责任、行政责任等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新公司法明确了公司设立过程中的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，包括虚假出资、抽逃出资等</a:t>
                </a:r>
                <a:endParaRPr/>
              </a:p>
            </p:txBody>
          </p:sp>
          <p:pic>
            <p:nvPicPr>
              <p:cNvPr id="3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公司设立法律责任的强化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，规范公司行为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维护市场经济秩序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，促进市场经济的发展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提高公司设立的诚信度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，降低公司设立的风险</a:t>
                </a:r>
                <a:endParaRPr/>
              </a:p>
            </p:txBody>
          </p:sp>
          <p:pic>
            <p:nvPicPr>
              <p:cNvPr id="3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新公司法对法人治理结构的影响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股东权益保护的改进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新公司法强化了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股东权益保护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，包括知情权、表决权、分红权等方面的保护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股东诉讼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的规定，为股东维护自身权益提供了法律途径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股东行使方式的改进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新公司法明确了股东行使权利的方式，包括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股东大会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监事会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新公司法简化了股东行使权利的程序，提高了股东行使权利的效率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股东权益保护及行使方式的改进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董事会制度的改革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新公司法改革了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，明确了董事会的职责和权力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新公司法增加了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独立董事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的规定，提高了董事会的独立性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董事会制度的完善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，规范公司行为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提高公司决策效率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，促进市场经济的发展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提高公司透明度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，降低公司经营风险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董事会制度的改革及完善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监事会的设立及职责强化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监事会的设立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新公司法设立了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监事会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，明确了监事会的职责和权力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新公司法规定了监事会的组成和选举方式，保证了监事会的独立性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监事会职责的强化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保护股东权益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，规范公司行为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维护公司利益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，防止公司内部腐败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提高公司透明度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，降低公司经营风险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新公司法对股权转让的影响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股权转让条件的放宽及程序简化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股权转让条件的放宽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新公司法放宽了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股权转让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的条件，包括股权的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可转让性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转让方式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新公司法降低了股权转让的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限制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，有利于股权的流动和资本市场的发展</a:t>
                </a:r>
                <a:endParaRPr/>
              </a:p>
            </p:txBody>
          </p:sp>
          <p:pic>
            <p:nvPicPr>
              <p:cNvPr id="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股权转让程序的简化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新公司法简化了股权转让的程序，包括股权转让的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申请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新公司法降低了股权转让的成本，提高了股权转让的效率</a:t>
                </a:r>
                <a:endParaRPr/>
              </a:p>
            </p:txBody>
          </p:sp>
          <p:pic>
            <p:nvPicPr>
              <p:cNvPr id="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https://d.book118.com/536242002033010054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新公司法解读</vt:lpstr>
      <vt:lpstr>新公司法概述及其背景</vt:lpstr>
      <vt:lpstr>PowerPoint Presentation</vt:lpstr>
      <vt:lpstr>PowerPoint Presentation</vt:lpstr>
      <vt:lpstr>PowerPoint Presentation</vt:lpstr>
      <vt:lpstr>新公司法对公司设立的影响</vt:lpstr>
      <vt:lpstr>PowerPoint Presentation</vt:lpstr>
      <vt:lpstr>PowerPoint Presentation</vt:lpstr>
      <vt:lpstr>PowerPoint Presentation</vt:lpstr>
      <vt:lpstr>新公司法对法人治理结构的影响</vt:lpstr>
      <vt:lpstr>PowerPoint Presentation</vt:lpstr>
      <vt:lpstr>PowerPoint Presentation</vt:lpstr>
      <vt:lpstr>PowerPoint Presentation</vt:lpstr>
      <vt:lpstr>新公司法对股权转让的影响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2024-09-21T05:10:07.658</cp:lastPrinted>
  <dcterms:created xsi:type="dcterms:W3CDTF">2024-09-20T21:10:07Z</dcterms:created>
  <dcterms:modified xsi:type="dcterms:W3CDTF">2024-09-20T21:10:09Z</dcterms:modified>
</cp:coreProperties>
</file>