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3FFAE1-BCEC-4E29-B475-09CC2507E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E68278-10AA-4DEF-9B2C-F474F5487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B25352-05CE-4CA1-AB8E-84B7E76AF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C1D5BD-9373-4DDC-91B6-31BD167759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435319-12D4-4B3B-AC6D-E76128ACE5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3CEBBD-CAD4-4D78-8C84-69076FE871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3A218F-C1B7-4051-BFAD-EAF72DCDC6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5534D-4E49-4B8C-AB08-9446A80D6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85E69F-FE54-4A0A-80F1-07C029118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37AC9-F397-4068-BB0C-7EDC698FE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73785-B81F-46AC-8EF2-A1659B335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24202022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2024四川盘谷智慧医疗科技有限公司深度研究报告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技术创新与研发实力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财务状况与经营业绩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公司风险与挑战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未来展望与投资建议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公司概述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公司简介</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成立时间：XXXX年</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注册资本：XXXX万元</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总部地点：四川省成都市</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经营范围：智慧医疗科技产品的研发、生产和销售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成立背景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随着医疗技术的不断发展，智慧医疗逐渐成为行业趋势。四川盘谷智慧医疗科技有限公司正是在这样的背景下应运而生，致力于推动智慧医疗技术的创新和应用。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XXXX年，公司成立之初主要从事智慧医疗科技产品的研发；XXXX年，公司推出首款智慧医疗产品，并逐步扩大市场份额；截至XXXX年底，公司已在全国范围内建立了完善的销售网络和服务体系。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成立背景和发展历程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公司规模和员工人数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公司规模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四川盘谷智慧医疗科技有限公司拥有现代化的研发中心和生产基地，总面积达到XXXX平方米。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员工人数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公司拥有员工总数为XXX人，其中研发人员占比超过XX%。</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产品与服务分析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智能医疗设备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四川盘谷智慧医疗科技有限公司主要提供一系列智能医疗设备，包括智能诊断仪器、智能监护设备和智能康复设备等。这些设备利用先进的技术，实现了对疾病的快速、准确诊断和患者的实时监护。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医疗服务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除了硬件设备，公司还提供一系列医疗服务，包括在线诊疗、健康咨询和康复指导等。这些服务旨在为用户提供全方位的医疗健康解决方案。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医疗信息化软件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针对医疗机构和患者的需求，公司还开发了一系列医疗信息化软件，如电子病历系统、健康管理系统和远程诊疗系统等。这些软件提高了医疗服务的效率和便捷性。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主要产品介绍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785" r="3178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公司的产品采用了先进的人工智能和大数据技术，能够自动分析和处理大量的医疗数据，提高了诊断和监护的准确性。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产品针对不同用户的需求提供了个性化的解决方案，能够满足不同年龄、性别和健康状况的用户需求。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公司的产品和服务都注重用户体验，操作简便，用户可以随时随地获取所需的医疗服务。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便捷性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公司在产品开发过程中严格遵循相关法律法规和标准，确保用户数据的安全和隐私保护。</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产品特点与优势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随着人们健康意识的提高和医疗技术的不断发展，医疗健康市场对智能化的医疗设备和医疗服务的需求不断增长。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竞争格局</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目前市场上已经有一些类似的智能医疗产品和服务提供商，但四川盘谷智慧医疗科技有限公司凭借其先进的技术和优质的服务，在市场上具有一定的竞争优势。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未来，随着5G、物联网等新技术的普及和应用，智能医疗市场将进一步扩大，公司的产品和服务有望在市场中占据更大的份额。同时，公司将不断推出新产品和服务，以满足市场的不断变化和用户需求的升级。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产品市场前景分析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技术创新与研发实力</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研发团队规模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四川盘谷智慧医疗科技有限公司拥有一支规模庞大的研发团队，涵盖了医学、生物技术、信息技术等多个领域的专业人才。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团队成员背景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研发团队的成员来自国内外知名高校和科研机构，具有丰富的研发经验和专业技能，为公司的技术创新提供了有力支持。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团队合作与激励机制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公司注重团队合作和激励机制的建设，通过设立创新奖励、提供职业发展机会等方式，激发团队成员的创新热情和积极性。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研发团队介绍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大数据分析技术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公司利用大数据分析技术，对医疗数据进行深度挖掘和处理，为临床诊断和治疗提供科学依据，有助于提高医疗决策的准确性和科学性。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人工智能技术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四川盘谷智慧医疗科技有限公司在人工智能技术方面拥有较强的研发实力，能够为医疗行业提供智能化解决方案，提高医疗服务的效率和质量。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物联网技术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物联网技术是公司研发的重点领域之一，通过物联网技术实现医疗设备和系统的互联互通，提高医疗服务的便捷性和实时性。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1079" r="3107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10" r="1001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技术成果转化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公司通过与医疗机构、高校和科研机构合作，将研发成果转化为实际产品和服务，推动医疗行业的智能化升级。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技术合作与交流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公司积极参与国内外技术交流与合作，引进先进的研发理念和技术，提高公司的整体技术水平。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专利申请与授权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四川盘谷智慧医疗科技有限公司注重知识产权的保护，积极申请和获得相关技术专利，为公司技术创新提供法律保障。</a:t>
            </a:r>
          </a:p>
        </p:txBody>
      </p:sp>
      <p:pic>
        <p:nvPicPr>
          <p:cNvPr id="10" name="Picture 10"/>
          <p:cNvPicPr>
            <a:picLocks noChangeAspect="1"/>
          </p:cNvPicPr>
          <p:nvPr/>
        </p:nvPicPr>
        <p:blipFill>
          <a:blip r:embed="rId2"/>
          <a:srcRect l="13208" r="132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技术专利与成果转化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市场竞争力分析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https://d.book118.com/536242020225010033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2024-09-02T16:00:39.526</cp:lastPrinted>
  <dcterms:created xsi:type="dcterms:W3CDTF">2024-09-02T08:00:39Z</dcterms:created>
  <dcterms:modified xsi:type="dcterms:W3CDTF">2024-09-02T08:00:41Z</dcterms:modified>
</cp:coreProperties>
</file>