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8A30C8-7E0A-4EC7-A1CD-A74F71DD9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6B7DAE-1508-4D25-B895-21BB19685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70523E-342E-47F3-9AA2-201D88E3D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5D2A28-C5D3-4E26-BB34-6EA57A3F2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D06086-3144-4EED-AC56-A4E6C5B03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AF807F-9480-4037-AC6D-52304F849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AD14BC-2611-4ED1-943E-7D2AB0799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5D29E6-5FBB-4191-9BEA-967E2EBC9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132A81-7361-4C7E-ADD0-47D56C67E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869A15-E193-4CFA-A173-8E43C3C948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B38970-7873-4F00-99CB-A0E077DB7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6243215015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电信设备验收规范应用实例及案例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电信设备验收规范概述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应用实例一：移动通信基站设备验收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应用实例二：宽带接入网设备验收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应用实例三：核心网设备验收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案例分析一：某运营商基站设备验收案例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案例分析二：某小区宽带接入网设备验收案例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案例分析三：某大型企业核心网设备验收案例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电信设备验收规范概述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039" b="203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07" b="40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验收目的和意义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确保设备性能和质量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通过验收，可以确保电信设备的质量和性能符合预期要求，满足业务运营的需要。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保障网络安全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对电信设备进行验收，可以及时发现并解决潜在的安全隐患，保障电信网络的安全稳定。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提高运营效率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通过验收，可以优化设备的配置和性能，提高电信网络的运营效率。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依据国家相关标准和规范，制定电信设备验收的技术要求和测试方法。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3250" b="132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国家标准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参考电信行业的相关标准和规范，确保验收工作的专业性和可靠性。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583" r="105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250" r="18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结合企业的实际情况和业务需求，制定符合企业特点的验收标准和流程。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企业标准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验收依据和标准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准备阶段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明确验收目标、范围和要求，制定验收计划和方案。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实施阶段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按照验收计划和方案，对电信设备进行逐项测试和验证，记录测试数据和结果。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总结阶段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对测试数据和结果进行分析和评估，形成验收报告，提出改进意见和建议。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验收流程和方法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应用实例一：移动通信基站设备验收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制定验收计划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根据合同、技术规范和工程进度，制定详细的验收计划，明确验收时间、地点、人员和流程。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准备验收工具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根据验收计划，准备相应的测试仪表、工具和文档，确保能够准确检测设备的各项性能指标。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了解设备信息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提前了解基站设备的型号、规格、技术参数等信息，为现场验收提供依据。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验收准备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833" r="158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检查安装情况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检查设备的安装是否牢固、稳定，符合安全要求，同时核实设备的接地、防雷措施是否完善。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检查设备外观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核对设备的数量、型号是否与合同相符，检查设备外观是否有损坏或异常。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测试性能指标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按照验收计划，逐项测试设备的性能指标，如发射功率、接收灵敏度、驻波比等，确保设备性能符合技术规范要求。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现场验收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督促整改落实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对于需要整改的问题，应督促相关方及时进行整改，并跟进整改情况，确保问题得到有效解决。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验收总结与报告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在验收结束后，应撰写验收总结报告，对验收过程、结果进行详细记录和分析，为项目交付提供依据。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问题记录与反馈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在现场验收过程中发现的问题，应及时记录并反馈给供应商或相关责任人，以便进行整改。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问题处理与整改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应用实例二：宽带接入网设备验收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根据设备合同和工程要求，制定详细的验收计划，包括验收时间、地点、人员、设备、工具等。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制定验收计划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收集相关的技术资料，如设备说明书、安装手册、技术规范等，为验收工作提供理论支持。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准备验收资料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根据验收工作的需要，组建具备相关专业知识和经验的人员团队，确保验收工作的专业性和准确性。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组建验收团队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验收准备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对设备的外观进行检查，包括是否有损坏、污渍、变形等情况，确保设备的基本状况良好。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检查设备外观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核对设备的配置是否符合合同和技术规范要求，包括设备的型号、规格、数量等。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检查设备配置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按照相关技术标准，对设备的各项性能指标进行测试和验证，确保设备性能达标。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检查设备性能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现场验收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750" b="147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问题记录与分析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对验收过程中发现的问题进行详细记录，并对问题进行深入分析，找出问题的根本原因。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沟通与协调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及时与设备供应商或安装单位进行沟通与协调，明确问题的解决方案和整改措施。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整改与复验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监督问题整改工作的实施，并对整改结果进行复验，确保问题得到有效解决，保证设备的质量和性能。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问题处理与整改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应用实例三：核心网设备验收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https://d.book118.com/536243215015010100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2024-09-23T23:10:20.797</cp:lastPrinted>
  <dcterms:created xsi:type="dcterms:W3CDTF">2024-09-23T15:10:20Z</dcterms:created>
  <dcterms:modified xsi:type="dcterms:W3CDTF">2024-09-23T15:10:22Z</dcterms:modified>
</cp:coreProperties>
</file>